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9" r:id="rId5"/>
    <p:sldId id="260" r:id="rId6"/>
    <p:sldId id="261" r:id="rId7"/>
    <p:sldId id="262" r:id="rId8"/>
    <p:sldId id="266" r:id="rId9"/>
    <p:sldId id="263" r:id="rId10"/>
    <p:sldId id="258" r:id="rId11"/>
    <p:sldId id="264" r:id="rId12"/>
    <p:sldId id="265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5" autoAdjust="0"/>
    <p:restoredTop sz="95274" autoAdjust="0"/>
  </p:normalViewPr>
  <p:slideViewPr>
    <p:cSldViewPr>
      <p:cViewPr varScale="1">
        <p:scale>
          <a:sx n="74" d="100"/>
          <a:sy n="74" d="100"/>
        </p:scale>
        <p:origin x="354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3F759E-4987-4F33-A03B-1B102FFFE750}" type="doc">
      <dgm:prSet loTypeId="urn:microsoft.com/office/officeart/2011/layout/CircleProcess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PH"/>
        </a:p>
      </dgm:t>
    </dgm:pt>
    <dgm:pt modelId="{AA2DDDAF-E467-4950-BD3B-BF20E46862F7}">
      <dgm:prSet phldrT="[Text]"/>
      <dgm:spPr/>
      <dgm:t>
        <a:bodyPr/>
        <a:lstStyle/>
        <a:p>
          <a:r>
            <a:rPr lang="en-PH" dirty="0" smtClean="0">
              <a:solidFill>
                <a:schemeClr val="bg1"/>
              </a:solidFill>
            </a:rPr>
            <a:t>SNS Identification</a:t>
          </a:r>
          <a:endParaRPr lang="en-PH" dirty="0">
            <a:solidFill>
              <a:schemeClr val="bg1"/>
            </a:solidFill>
          </a:endParaRPr>
        </a:p>
      </dgm:t>
    </dgm:pt>
    <dgm:pt modelId="{270CD422-DD2B-447D-80EC-1393D885E550}" type="parTrans" cxnId="{D3EEFEBC-C3B1-46C6-9330-7D4C4D34A791}">
      <dgm:prSet/>
      <dgm:spPr/>
      <dgm:t>
        <a:bodyPr/>
        <a:lstStyle/>
        <a:p>
          <a:endParaRPr lang="en-PH"/>
        </a:p>
      </dgm:t>
    </dgm:pt>
    <dgm:pt modelId="{A81B5269-F060-4035-A5D3-24C644FD1F0B}" type="sibTrans" cxnId="{D3EEFEBC-C3B1-46C6-9330-7D4C4D34A791}">
      <dgm:prSet/>
      <dgm:spPr/>
      <dgm:t>
        <a:bodyPr/>
        <a:lstStyle/>
        <a:p>
          <a:endParaRPr lang="en-PH"/>
        </a:p>
      </dgm:t>
    </dgm:pt>
    <dgm:pt modelId="{20DD1925-50E1-4616-802B-9C35C410DCE4}">
      <dgm:prSet phldrT="[Text]"/>
      <dgm:spPr/>
      <dgm:t>
        <a:bodyPr/>
        <a:lstStyle/>
        <a:p>
          <a:r>
            <a:rPr lang="en-PH" dirty="0" smtClean="0">
              <a:solidFill>
                <a:schemeClr val="bg1"/>
              </a:solidFill>
            </a:rPr>
            <a:t>Profile Creation</a:t>
          </a:r>
          <a:endParaRPr lang="en-PH" dirty="0">
            <a:solidFill>
              <a:schemeClr val="bg1"/>
            </a:solidFill>
          </a:endParaRPr>
        </a:p>
      </dgm:t>
    </dgm:pt>
    <dgm:pt modelId="{625EA048-FB50-4986-9D4B-82B8E1BE821A}" type="parTrans" cxnId="{E7DABFC1-1214-4BAD-BFB2-B4BBD66BD7CC}">
      <dgm:prSet/>
      <dgm:spPr/>
      <dgm:t>
        <a:bodyPr/>
        <a:lstStyle/>
        <a:p>
          <a:endParaRPr lang="en-PH"/>
        </a:p>
      </dgm:t>
    </dgm:pt>
    <dgm:pt modelId="{5D2CD530-D420-4555-B720-493CB3EBCAB3}" type="sibTrans" cxnId="{E7DABFC1-1214-4BAD-BFB2-B4BBD66BD7CC}">
      <dgm:prSet/>
      <dgm:spPr/>
      <dgm:t>
        <a:bodyPr/>
        <a:lstStyle/>
        <a:p>
          <a:endParaRPr lang="en-PH"/>
        </a:p>
      </dgm:t>
    </dgm:pt>
    <dgm:pt modelId="{F1ECB122-DFF9-4C1B-A6AA-E5B640DB8475}">
      <dgm:prSet phldrT="[Text]"/>
      <dgm:spPr/>
      <dgm:t>
        <a:bodyPr/>
        <a:lstStyle/>
        <a:p>
          <a:r>
            <a:rPr lang="en-PH" dirty="0" smtClean="0">
              <a:solidFill>
                <a:schemeClr val="bg1"/>
              </a:solidFill>
            </a:rPr>
            <a:t>Expanding the Network</a:t>
          </a:r>
          <a:endParaRPr lang="en-PH" dirty="0">
            <a:solidFill>
              <a:schemeClr val="bg1"/>
            </a:solidFill>
          </a:endParaRPr>
        </a:p>
      </dgm:t>
    </dgm:pt>
    <dgm:pt modelId="{D38C0B31-79E6-4C9D-A04D-CB93003986E3}" type="parTrans" cxnId="{D97BC48E-238A-4C3D-B4E1-95244C769C19}">
      <dgm:prSet/>
      <dgm:spPr/>
      <dgm:t>
        <a:bodyPr/>
        <a:lstStyle/>
        <a:p>
          <a:endParaRPr lang="en-PH"/>
        </a:p>
      </dgm:t>
    </dgm:pt>
    <dgm:pt modelId="{9D2AA9F3-7861-4136-95C4-0E1E60FBADBE}" type="sibTrans" cxnId="{D97BC48E-238A-4C3D-B4E1-95244C769C19}">
      <dgm:prSet/>
      <dgm:spPr/>
      <dgm:t>
        <a:bodyPr/>
        <a:lstStyle/>
        <a:p>
          <a:endParaRPr lang="en-PH"/>
        </a:p>
      </dgm:t>
    </dgm:pt>
    <dgm:pt modelId="{35536285-2B4B-47CA-A902-062B60831A0F}">
      <dgm:prSet phldrT="[Text]"/>
      <dgm:spPr/>
      <dgm:t>
        <a:bodyPr/>
        <a:lstStyle/>
        <a:p>
          <a:r>
            <a:rPr lang="en-PH" dirty="0" smtClean="0">
              <a:solidFill>
                <a:schemeClr val="bg1"/>
              </a:solidFill>
            </a:rPr>
            <a:t>Monitoring &amp; Analysis</a:t>
          </a:r>
          <a:endParaRPr lang="en-PH" dirty="0">
            <a:solidFill>
              <a:schemeClr val="bg1"/>
            </a:solidFill>
          </a:endParaRPr>
        </a:p>
      </dgm:t>
    </dgm:pt>
    <dgm:pt modelId="{0F6B5BD9-A9D0-4A83-9B8F-5418547A7F85}" type="parTrans" cxnId="{7CB445CD-584A-43F0-854A-443FEAF08920}">
      <dgm:prSet/>
      <dgm:spPr/>
      <dgm:t>
        <a:bodyPr/>
        <a:lstStyle/>
        <a:p>
          <a:endParaRPr lang="en-PH"/>
        </a:p>
      </dgm:t>
    </dgm:pt>
    <dgm:pt modelId="{7315639D-080A-4049-B2FE-1790572C9607}" type="sibTrans" cxnId="{7CB445CD-584A-43F0-854A-443FEAF08920}">
      <dgm:prSet/>
      <dgm:spPr/>
      <dgm:t>
        <a:bodyPr/>
        <a:lstStyle/>
        <a:p>
          <a:endParaRPr lang="en-PH"/>
        </a:p>
      </dgm:t>
    </dgm:pt>
    <dgm:pt modelId="{80C57269-E460-4133-BF19-683CED92D572}">
      <dgm:prSet phldrT="[Text]"/>
      <dgm:spPr/>
      <dgm:t>
        <a:bodyPr/>
        <a:lstStyle/>
        <a:p>
          <a:r>
            <a:rPr lang="en-PH" dirty="0" smtClean="0">
              <a:solidFill>
                <a:schemeClr val="bg1"/>
              </a:solidFill>
            </a:rPr>
            <a:t>Engagement</a:t>
          </a:r>
          <a:endParaRPr lang="en-PH" dirty="0">
            <a:solidFill>
              <a:schemeClr val="bg1"/>
            </a:solidFill>
          </a:endParaRPr>
        </a:p>
      </dgm:t>
    </dgm:pt>
    <dgm:pt modelId="{F3C98A3A-E0EA-4F81-8D48-1E9E5D98A17D}" type="parTrans" cxnId="{D3AC009F-4923-427D-BA68-8C2D4EFA066A}">
      <dgm:prSet/>
      <dgm:spPr/>
      <dgm:t>
        <a:bodyPr/>
        <a:lstStyle/>
        <a:p>
          <a:endParaRPr lang="en-PH"/>
        </a:p>
      </dgm:t>
    </dgm:pt>
    <dgm:pt modelId="{0065A92C-3E98-43BD-A319-9507F1333FE6}" type="sibTrans" cxnId="{D3AC009F-4923-427D-BA68-8C2D4EFA066A}">
      <dgm:prSet/>
      <dgm:spPr/>
      <dgm:t>
        <a:bodyPr/>
        <a:lstStyle/>
        <a:p>
          <a:endParaRPr lang="en-PH"/>
        </a:p>
      </dgm:t>
    </dgm:pt>
    <dgm:pt modelId="{04048FD5-0249-45C0-AA94-21CDF1E20B5F}" type="pres">
      <dgm:prSet presAssocID="{993F759E-4987-4F33-A03B-1B102FFFE750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B0E18969-6C1B-448B-B3F6-22FF77AE8518}" type="pres">
      <dgm:prSet presAssocID="{35536285-2B4B-47CA-A902-062B60831A0F}" presName="Accent5" presStyleCnt="0"/>
      <dgm:spPr/>
    </dgm:pt>
    <dgm:pt modelId="{7302C162-4C41-4124-928D-9E1494F29BAF}" type="pres">
      <dgm:prSet presAssocID="{35536285-2B4B-47CA-A902-062B60831A0F}" presName="Accent" presStyleLbl="node1" presStyleIdx="0" presStyleCnt="5"/>
      <dgm:spPr/>
    </dgm:pt>
    <dgm:pt modelId="{08D1565C-E7CB-48FE-A4C0-7C76C9BB7D27}" type="pres">
      <dgm:prSet presAssocID="{35536285-2B4B-47CA-A902-062B60831A0F}" presName="ParentBackground5" presStyleCnt="0"/>
      <dgm:spPr/>
    </dgm:pt>
    <dgm:pt modelId="{8E9996F4-406B-4BD4-98C8-707897CE947C}" type="pres">
      <dgm:prSet presAssocID="{35536285-2B4B-47CA-A902-062B60831A0F}" presName="ParentBackground" presStyleLbl="fgAcc1" presStyleIdx="0" presStyleCnt="5"/>
      <dgm:spPr/>
    </dgm:pt>
    <dgm:pt modelId="{A6C54D8E-D2EB-4EF7-B7AF-D2A85B59402A}" type="pres">
      <dgm:prSet presAssocID="{35536285-2B4B-47CA-A902-062B60831A0F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700B871-E27B-4392-87B2-F6B08C7B0454}" type="pres">
      <dgm:prSet presAssocID="{80C57269-E460-4133-BF19-683CED92D572}" presName="Accent4" presStyleCnt="0"/>
      <dgm:spPr/>
    </dgm:pt>
    <dgm:pt modelId="{406368C1-4CBC-42C7-86C2-602DAB1E8B08}" type="pres">
      <dgm:prSet presAssocID="{80C57269-E460-4133-BF19-683CED92D572}" presName="Accent" presStyleLbl="node1" presStyleIdx="1" presStyleCnt="5"/>
      <dgm:spPr/>
    </dgm:pt>
    <dgm:pt modelId="{53D6B83B-DCD9-4904-889A-B376FECA7395}" type="pres">
      <dgm:prSet presAssocID="{80C57269-E460-4133-BF19-683CED92D572}" presName="ParentBackground4" presStyleCnt="0"/>
      <dgm:spPr/>
    </dgm:pt>
    <dgm:pt modelId="{5AE495F4-73DE-4B74-A011-F1EEB1C985A1}" type="pres">
      <dgm:prSet presAssocID="{80C57269-E460-4133-BF19-683CED92D572}" presName="ParentBackground" presStyleLbl="fgAcc1" presStyleIdx="1" presStyleCnt="5"/>
      <dgm:spPr/>
    </dgm:pt>
    <dgm:pt modelId="{47149A5B-D975-4481-946E-0F7A652C9E1A}" type="pres">
      <dgm:prSet presAssocID="{80C57269-E460-4133-BF19-683CED92D572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1644EE4E-89D1-4AB6-8AFA-CC521D64FCA5}" type="pres">
      <dgm:prSet presAssocID="{F1ECB122-DFF9-4C1B-A6AA-E5B640DB8475}" presName="Accent3" presStyleCnt="0"/>
      <dgm:spPr/>
    </dgm:pt>
    <dgm:pt modelId="{0113FBA7-5B74-4644-9948-A73ED58227BE}" type="pres">
      <dgm:prSet presAssocID="{F1ECB122-DFF9-4C1B-A6AA-E5B640DB8475}" presName="Accent" presStyleLbl="node1" presStyleIdx="2" presStyleCnt="5"/>
      <dgm:spPr/>
    </dgm:pt>
    <dgm:pt modelId="{52CF80CC-8A30-494D-8196-501C67DB0391}" type="pres">
      <dgm:prSet presAssocID="{F1ECB122-DFF9-4C1B-A6AA-E5B640DB8475}" presName="ParentBackground3" presStyleCnt="0"/>
      <dgm:spPr/>
    </dgm:pt>
    <dgm:pt modelId="{6354BCB1-BEDF-4048-A0F3-68213069CCFF}" type="pres">
      <dgm:prSet presAssocID="{F1ECB122-DFF9-4C1B-A6AA-E5B640DB8475}" presName="ParentBackground" presStyleLbl="fgAcc1" presStyleIdx="2" presStyleCnt="5"/>
      <dgm:spPr/>
      <dgm:t>
        <a:bodyPr/>
        <a:lstStyle/>
        <a:p>
          <a:endParaRPr lang="en-PH"/>
        </a:p>
      </dgm:t>
    </dgm:pt>
    <dgm:pt modelId="{1FCB89AE-D965-4145-845A-E47844B2E35B}" type="pres">
      <dgm:prSet presAssocID="{F1ECB122-DFF9-4C1B-A6AA-E5B640DB8475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50AE2874-621C-4F7D-86FE-F965F2E65372}" type="pres">
      <dgm:prSet presAssocID="{20DD1925-50E1-4616-802B-9C35C410DCE4}" presName="Accent2" presStyleCnt="0"/>
      <dgm:spPr/>
    </dgm:pt>
    <dgm:pt modelId="{B369F810-F48F-4F6E-97CA-5C0D3B6CCC6C}" type="pres">
      <dgm:prSet presAssocID="{20DD1925-50E1-4616-802B-9C35C410DCE4}" presName="Accent" presStyleLbl="node1" presStyleIdx="3" presStyleCnt="5"/>
      <dgm:spPr/>
    </dgm:pt>
    <dgm:pt modelId="{8964F4C2-28FE-43FB-B148-38FF7B61C272}" type="pres">
      <dgm:prSet presAssocID="{20DD1925-50E1-4616-802B-9C35C410DCE4}" presName="ParentBackground2" presStyleCnt="0"/>
      <dgm:spPr/>
    </dgm:pt>
    <dgm:pt modelId="{DAB6A384-388C-4F53-BA6D-BAFB29C09F92}" type="pres">
      <dgm:prSet presAssocID="{20DD1925-50E1-4616-802B-9C35C410DCE4}" presName="ParentBackground" presStyleLbl="fgAcc1" presStyleIdx="3" presStyleCnt="5"/>
      <dgm:spPr/>
    </dgm:pt>
    <dgm:pt modelId="{2058EA66-477E-40AC-BEDC-07D23EEFF4D2}" type="pres">
      <dgm:prSet presAssocID="{20DD1925-50E1-4616-802B-9C35C410DCE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AFEE98A-D123-49B3-A1CC-4C5022AB1601}" type="pres">
      <dgm:prSet presAssocID="{AA2DDDAF-E467-4950-BD3B-BF20E46862F7}" presName="Accent1" presStyleCnt="0"/>
      <dgm:spPr/>
    </dgm:pt>
    <dgm:pt modelId="{512CE830-5E5D-4236-A2C7-84B31F9D5CFD}" type="pres">
      <dgm:prSet presAssocID="{AA2DDDAF-E467-4950-BD3B-BF20E46862F7}" presName="Accent" presStyleLbl="node1" presStyleIdx="4" presStyleCnt="5"/>
      <dgm:spPr/>
    </dgm:pt>
    <dgm:pt modelId="{4F3F424E-8C02-435C-B54C-00514343A92D}" type="pres">
      <dgm:prSet presAssocID="{AA2DDDAF-E467-4950-BD3B-BF20E46862F7}" presName="ParentBackground1" presStyleCnt="0"/>
      <dgm:spPr/>
    </dgm:pt>
    <dgm:pt modelId="{5147DF3C-980F-46A6-9B25-C5AB36AC4BAE}" type="pres">
      <dgm:prSet presAssocID="{AA2DDDAF-E467-4950-BD3B-BF20E46862F7}" presName="ParentBackground" presStyleLbl="fgAcc1" presStyleIdx="4" presStyleCnt="5"/>
      <dgm:spPr/>
    </dgm:pt>
    <dgm:pt modelId="{5817ABD3-2DE7-4D4D-A9CE-EC16816A69D6}" type="pres">
      <dgm:prSet presAssocID="{AA2DDDAF-E467-4950-BD3B-BF20E46862F7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E72317CF-73F0-4F60-AAF6-E5B4D83B75B9}" type="presOf" srcId="{993F759E-4987-4F33-A03B-1B102FFFE750}" destId="{04048FD5-0249-45C0-AA94-21CDF1E20B5F}" srcOrd="0" destOrd="0" presId="urn:microsoft.com/office/officeart/2011/layout/CircleProcess"/>
    <dgm:cxn modelId="{0E28F410-199B-4C8B-93F6-75E7412F71A0}" type="presOf" srcId="{20DD1925-50E1-4616-802B-9C35C410DCE4}" destId="{2058EA66-477E-40AC-BEDC-07D23EEFF4D2}" srcOrd="1" destOrd="0" presId="urn:microsoft.com/office/officeart/2011/layout/CircleProcess"/>
    <dgm:cxn modelId="{D97BC48E-238A-4C3D-B4E1-95244C769C19}" srcId="{993F759E-4987-4F33-A03B-1B102FFFE750}" destId="{F1ECB122-DFF9-4C1B-A6AA-E5B640DB8475}" srcOrd="2" destOrd="0" parTransId="{D38C0B31-79E6-4C9D-A04D-CB93003986E3}" sibTransId="{9D2AA9F3-7861-4136-95C4-0E1E60FBADBE}"/>
    <dgm:cxn modelId="{CE52527F-1E21-419F-9472-1A5592860ADA}" type="presOf" srcId="{F1ECB122-DFF9-4C1B-A6AA-E5B640DB8475}" destId="{1FCB89AE-D965-4145-845A-E47844B2E35B}" srcOrd="1" destOrd="0" presId="urn:microsoft.com/office/officeart/2011/layout/CircleProcess"/>
    <dgm:cxn modelId="{5C08E977-912E-45BC-9F09-9CB5B40FED97}" type="presOf" srcId="{AA2DDDAF-E467-4950-BD3B-BF20E46862F7}" destId="{5147DF3C-980F-46A6-9B25-C5AB36AC4BAE}" srcOrd="0" destOrd="0" presId="urn:microsoft.com/office/officeart/2011/layout/CircleProcess"/>
    <dgm:cxn modelId="{E7DABFC1-1214-4BAD-BFB2-B4BBD66BD7CC}" srcId="{993F759E-4987-4F33-A03B-1B102FFFE750}" destId="{20DD1925-50E1-4616-802B-9C35C410DCE4}" srcOrd="1" destOrd="0" parTransId="{625EA048-FB50-4986-9D4B-82B8E1BE821A}" sibTransId="{5D2CD530-D420-4555-B720-493CB3EBCAB3}"/>
    <dgm:cxn modelId="{B4B28A5C-59D2-4A2A-9B2E-ADF253F53A0E}" type="presOf" srcId="{35536285-2B4B-47CA-A902-062B60831A0F}" destId="{A6C54D8E-D2EB-4EF7-B7AF-D2A85B59402A}" srcOrd="1" destOrd="0" presId="urn:microsoft.com/office/officeart/2011/layout/CircleProcess"/>
    <dgm:cxn modelId="{8DC7AD50-3F32-4239-A838-67C11EC8E93B}" type="presOf" srcId="{AA2DDDAF-E467-4950-BD3B-BF20E46862F7}" destId="{5817ABD3-2DE7-4D4D-A9CE-EC16816A69D6}" srcOrd="1" destOrd="0" presId="urn:microsoft.com/office/officeart/2011/layout/CircleProcess"/>
    <dgm:cxn modelId="{7CB445CD-584A-43F0-854A-443FEAF08920}" srcId="{993F759E-4987-4F33-A03B-1B102FFFE750}" destId="{35536285-2B4B-47CA-A902-062B60831A0F}" srcOrd="4" destOrd="0" parTransId="{0F6B5BD9-A9D0-4A83-9B8F-5418547A7F85}" sibTransId="{7315639D-080A-4049-B2FE-1790572C9607}"/>
    <dgm:cxn modelId="{F57C24F6-94FF-4BF2-B612-FFC9036D1D8C}" type="presOf" srcId="{20DD1925-50E1-4616-802B-9C35C410DCE4}" destId="{DAB6A384-388C-4F53-BA6D-BAFB29C09F92}" srcOrd="0" destOrd="0" presId="urn:microsoft.com/office/officeart/2011/layout/CircleProcess"/>
    <dgm:cxn modelId="{4E27E604-ADF3-4923-A340-50683E3A356B}" type="presOf" srcId="{35536285-2B4B-47CA-A902-062B60831A0F}" destId="{8E9996F4-406B-4BD4-98C8-707897CE947C}" srcOrd="0" destOrd="0" presId="urn:microsoft.com/office/officeart/2011/layout/CircleProcess"/>
    <dgm:cxn modelId="{EE87B08F-3751-4629-95FB-7EFE4290D476}" type="presOf" srcId="{80C57269-E460-4133-BF19-683CED92D572}" destId="{47149A5B-D975-4481-946E-0F7A652C9E1A}" srcOrd="1" destOrd="0" presId="urn:microsoft.com/office/officeart/2011/layout/CircleProcess"/>
    <dgm:cxn modelId="{D3AC009F-4923-427D-BA68-8C2D4EFA066A}" srcId="{993F759E-4987-4F33-A03B-1B102FFFE750}" destId="{80C57269-E460-4133-BF19-683CED92D572}" srcOrd="3" destOrd="0" parTransId="{F3C98A3A-E0EA-4F81-8D48-1E9E5D98A17D}" sibTransId="{0065A92C-3E98-43BD-A319-9507F1333FE6}"/>
    <dgm:cxn modelId="{D3EEFEBC-C3B1-46C6-9330-7D4C4D34A791}" srcId="{993F759E-4987-4F33-A03B-1B102FFFE750}" destId="{AA2DDDAF-E467-4950-BD3B-BF20E46862F7}" srcOrd="0" destOrd="0" parTransId="{270CD422-DD2B-447D-80EC-1393D885E550}" sibTransId="{A81B5269-F060-4035-A5D3-24C644FD1F0B}"/>
    <dgm:cxn modelId="{327CCFB3-6B42-4E02-918B-5B2FA119EBFE}" type="presOf" srcId="{F1ECB122-DFF9-4C1B-A6AA-E5B640DB8475}" destId="{6354BCB1-BEDF-4048-A0F3-68213069CCFF}" srcOrd="0" destOrd="0" presId="urn:microsoft.com/office/officeart/2011/layout/CircleProcess"/>
    <dgm:cxn modelId="{1A184044-CFA1-4FC2-A1C3-3E461D6F7078}" type="presOf" srcId="{80C57269-E460-4133-BF19-683CED92D572}" destId="{5AE495F4-73DE-4B74-A011-F1EEB1C985A1}" srcOrd="0" destOrd="0" presId="urn:microsoft.com/office/officeart/2011/layout/CircleProcess"/>
    <dgm:cxn modelId="{792425AF-769D-4AED-A2C6-D132094338EB}" type="presParOf" srcId="{04048FD5-0249-45C0-AA94-21CDF1E20B5F}" destId="{B0E18969-6C1B-448B-B3F6-22FF77AE8518}" srcOrd="0" destOrd="0" presId="urn:microsoft.com/office/officeart/2011/layout/CircleProcess"/>
    <dgm:cxn modelId="{75DD39D5-D4F9-463F-AB6F-83F7677750BC}" type="presParOf" srcId="{B0E18969-6C1B-448B-B3F6-22FF77AE8518}" destId="{7302C162-4C41-4124-928D-9E1494F29BAF}" srcOrd="0" destOrd="0" presId="urn:microsoft.com/office/officeart/2011/layout/CircleProcess"/>
    <dgm:cxn modelId="{7BC500A6-E286-49A7-989D-15577B66F888}" type="presParOf" srcId="{04048FD5-0249-45C0-AA94-21CDF1E20B5F}" destId="{08D1565C-E7CB-48FE-A4C0-7C76C9BB7D27}" srcOrd="1" destOrd="0" presId="urn:microsoft.com/office/officeart/2011/layout/CircleProcess"/>
    <dgm:cxn modelId="{AC353C8C-E00D-4640-88DC-BBEB5CF4EC13}" type="presParOf" srcId="{08D1565C-E7CB-48FE-A4C0-7C76C9BB7D27}" destId="{8E9996F4-406B-4BD4-98C8-707897CE947C}" srcOrd="0" destOrd="0" presId="urn:microsoft.com/office/officeart/2011/layout/CircleProcess"/>
    <dgm:cxn modelId="{BC04FC1D-019A-47CA-8444-2F75F61CC57C}" type="presParOf" srcId="{04048FD5-0249-45C0-AA94-21CDF1E20B5F}" destId="{A6C54D8E-D2EB-4EF7-B7AF-D2A85B59402A}" srcOrd="2" destOrd="0" presId="urn:microsoft.com/office/officeart/2011/layout/CircleProcess"/>
    <dgm:cxn modelId="{FC82E6DE-374C-4C73-8CFC-604BDEA63D14}" type="presParOf" srcId="{04048FD5-0249-45C0-AA94-21CDF1E20B5F}" destId="{4700B871-E27B-4392-87B2-F6B08C7B0454}" srcOrd="3" destOrd="0" presId="urn:microsoft.com/office/officeart/2011/layout/CircleProcess"/>
    <dgm:cxn modelId="{91710C9E-E57C-460F-A89A-C6A05F1F0FAC}" type="presParOf" srcId="{4700B871-E27B-4392-87B2-F6B08C7B0454}" destId="{406368C1-4CBC-42C7-86C2-602DAB1E8B08}" srcOrd="0" destOrd="0" presId="urn:microsoft.com/office/officeart/2011/layout/CircleProcess"/>
    <dgm:cxn modelId="{7B488F87-8C29-4862-8F9E-8E1C07CDA84A}" type="presParOf" srcId="{04048FD5-0249-45C0-AA94-21CDF1E20B5F}" destId="{53D6B83B-DCD9-4904-889A-B376FECA7395}" srcOrd="4" destOrd="0" presId="urn:microsoft.com/office/officeart/2011/layout/CircleProcess"/>
    <dgm:cxn modelId="{91806178-27A7-441C-9ACB-55DE4073120E}" type="presParOf" srcId="{53D6B83B-DCD9-4904-889A-B376FECA7395}" destId="{5AE495F4-73DE-4B74-A011-F1EEB1C985A1}" srcOrd="0" destOrd="0" presId="urn:microsoft.com/office/officeart/2011/layout/CircleProcess"/>
    <dgm:cxn modelId="{2E657987-B428-4CC8-82FB-46B5417750B4}" type="presParOf" srcId="{04048FD5-0249-45C0-AA94-21CDF1E20B5F}" destId="{47149A5B-D975-4481-946E-0F7A652C9E1A}" srcOrd="5" destOrd="0" presId="urn:microsoft.com/office/officeart/2011/layout/CircleProcess"/>
    <dgm:cxn modelId="{D03B9253-E654-450A-A645-ED70D9B84D8E}" type="presParOf" srcId="{04048FD5-0249-45C0-AA94-21CDF1E20B5F}" destId="{1644EE4E-89D1-4AB6-8AFA-CC521D64FCA5}" srcOrd="6" destOrd="0" presId="urn:microsoft.com/office/officeart/2011/layout/CircleProcess"/>
    <dgm:cxn modelId="{902FEEF5-20B8-41A1-B1D6-62E6F9A62080}" type="presParOf" srcId="{1644EE4E-89D1-4AB6-8AFA-CC521D64FCA5}" destId="{0113FBA7-5B74-4644-9948-A73ED58227BE}" srcOrd="0" destOrd="0" presId="urn:microsoft.com/office/officeart/2011/layout/CircleProcess"/>
    <dgm:cxn modelId="{B05283CA-3D6D-4A98-966E-82AF3A341401}" type="presParOf" srcId="{04048FD5-0249-45C0-AA94-21CDF1E20B5F}" destId="{52CF80CC-8A30-494D-8196-501C67DB0391}" srcOrd="7" destOrd="0" presId="urn:microsoft.com/office/officeart/2011/layout/CircleProcess"/>
    <dgm:cxn modelId="{553673BF-A473-4919-B24E-577DA8B00DD3}" type="presParOf" srcId="{52CF80CC-8A30-494D-8196-501C67DB0391}" destId="{6354BCB1-BEDF-4048-A0F3-68213069CCFF}" srcOrd="0" destOrd="0" presId="urn:microsoft.com/office/officeart/2011/layout/CircleProcess"/>
    <dgm:cxn modelId="{B1AB662D-DB86-4065-B98B-15EDC86D8004}" type="presParOf" srcId="{04048FD5-0249-45C0-AA94-21CDF1E20B5F}" destId="{1FCB89AE-D965-4145-845A-E47844B2E35B}" srcOrd="8" destOrd="0" presId="urn:microsoft.com/office/officeart/2011/layout/CircleProcess"/>
    <dgm:cxn modelId="{0A182A04-F33B-4F39-B24A-421FEDA8D6C5}" type="presParOf" srcId="{04048FD5-0249-45C0-AA94-21CDF1E20B5F}" destId="{50AE2874-621C-4F7D-86FE-F965F2E65372}" srcOrd="9" destOrd="0" presId="urn:microsoft.com/office/officeart/2011/layout/CircleProcess"/>
    <dgm:cxn modelId="{4BBC7589-13BA-48B8-816C-1747FD41ACAB}" type="presParOf" srcId="{50AE2874-621C-4F7D-86FE-F965F2E65372}" destId="{B369F810-F48F-4F6E-97CA-5C0D3B6CCC6C}" srcOrd="0" destOrd="0" presId="urn:microsoft.com/office/officeart/2011/layout/CircleProcess"/>
    <dgm:cxn modelId="{1B409860-7A66-4C9F-8DA7-B4DDA7A2D5A0}" type="presParOf" srcId="{04048FD5-0249-45C0-AA94-21CDF1E20B5F}" destId="{8964F4C2-28FE-43FB-B148-38FF7B61C272}" srcOrd="10" destOrd="0" presId="urn:microsoft.com/office/officeart/2011/layout/CircleProcess"/>
    <dgm:cxn modelId="{E2655FFF-251E-4D54-B8AE-76A90A93DB5C}" type="presParOf" srcId="{8964F4C2-28FE-43FB-B148-38FF7B61C272}" destId="{DAB6A384-388C-4F53-BA6D-BAFB29C09F92}" srcOrd="0" destOrd="0" presId="urn:microsoft.com/office/officeart/2011/layout/CircleProcess"/>
    <dgm:cxn modelId="{D373BE0B-E2BE-42CB-ABC5-0608B934E218}" type="presParOf" srcId="{04048FD5-0249-45C0-AA94-21CDF1E20B5F}" destId="{2058EA66-477E-40AC-BEDC-07D23EEFF4D2}" srcOrd="11" destOrd="0" presId="urn:microsoft.com/office/officeart/2011/layout/CircleProcess"/>
    <dgm:cxn modelId="{B62E6EF1-E6F3-40F8-AE41-C66AA500A9E7}" type="presParOf" srcId="{04048FD5-0249-45C0-AA94-21CDF1E20B5F}" destId="{BAFEE98A-D123-49B3-A1CC-4C5022AB1601}" srcOrd="12" destOrd="0" presId="urn:microsoft.com/office/officeart/2011/layout/CircleProcess"/>
    <dgm:cxn modelId="{E3B2202E-84E4-4883-90B8-18F15DA81C0C}" type="presParOf" srcId="{BAFEE98A-D123-49B3-A1CC-4C5022AB1601}" destId="{512CE830-5E5D-4236-A2C7-84B31F9D5CFD}" srcOrd="0" destOrd="0" presId="urn:microsoft.com/office/officeart/2011/layout/CircleProcess"/>
    <dgm:cxn modelId="{A02BFC11-1DEC-4D55-A7A1-F7B58390A80E}" type="presParOf" srcId="{04048FD5-0249-45C0-AA94-21CDF1E20B5F}" destId="{4F3F424E-8C02-435C-B54C-00514343A92D}" srcOrd="13" destOrd="0" presId="urn:microsoft.com/office/officeart/2011/layout/CircleProcess"/>
    <dgm:cxn modelId="{8223D23E-0E5F-4151-810B-30D713157D96}" type="presParOf" srcId="{4F3F424E-8C02-435C-B54C-00514343A92D}" destId="{5147DF3C-980F-46A6-9B25-C5AB36AC4BAE}" srcOrd="0" destOrd="0" presId="urn:microsoft.com/office/officeart/2011/layout/CircleProcess"/>
    <dgm:cxn modelId="{33704083-2635-4FD5-B394-1F1F4BF4EA73}" type="presParOf" srcId="{04048FD5-0249-45C0-AA94-21CDF1E20B5F}" destId="{5817ABD3-2DE7-4D4D-A9CE-EC16816A69D6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2C162-4C41-4124-928D-9E1494F29BAF}">
      <dsp:nvSpPr>
        <dsp:cNvPr id="0" name=""/>
        <dsp:cNvSpPr/>
      </dsp:nvSpPr>
      <dsp:spPr>
        <a:xfrm>
          <a:off x="8677511" y="1989284"/>
          <a:ext cx="1978613" cy="197893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9996F4-406B-4BD4-98C8-707897CE947C}">
      <dsp:nvSpPr>
        <dsp:cNvPr id="0" name=""/>
        <dsp:cNvSpPr/>
      </dsp:nvSpPr>
      <dsp:spPr>
        <a:xfrm>
          <a:off x="8742798" y="2055261"/>
          <a:ext cx="1846986" cy="184698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800" kern="1200" dirty="0" smtClean="0">
              <a:solidFill>
                <a:schemeClr val="bg1"/>
              </a:solidFill>
            </a:rPr>
            <a:t>Monitoring &amp; Analysis</a:t>
          </a:r>
          <a:endParaRPr lang="en-PH" sz="1800" kern="1200" dirty="0">
            <a:solidFill>
              <a:schemeClr val="bg1"/>
            </a:solidFill>
          </a:endParaRPr>
        </a:p>
      </dsp:txBody>
      <dsp:txXfrm>
        <a:off x="9007104" y="2319165"/>
        <a:ext cx="1319426" cy="1319175"/>
      </dsp:txXfrm>
    </dsp:sp>
    <dsp:sp modelId="{406368C1-4CBC-42C7-86C2-602DAB1E8B08}">
      <dsp:nvSpPr>
        <dsp:cNvPr id="0" name=""/>
        <dsp:cNvSpPr/>
      </dsp:nvSpPr>
      <dsp:spPr>
        <a:xfrm rot="2700000">
          <a:off x="6631619" y="1989387"/>
          <a:ext cx="1978384" cy="1978384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3493436"/>
                <a:satOff val="-6634"/>
                <a:lumOff val="68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3493436"/>
                <a:satOff val="-6634"/>
                <a:lumOff val="68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3493436"/>
                <a:satOff val="-6634"/>
                <a:lumOff val="68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E495F4-73DE-4B74-A011-F1EEB1C985A1}">
      <dsp:nvSpPr>
        <dsp:cNvPr id="0" name=""/>
        <dsp:cNvSpPr/>
      </dsp:nvSpPr>
      <dsp:spPr>
        <a:xfrm>
          <a:off x="6698897" y="2055261"/>
          <a:ext cx="1846986" cy="184698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3493436"/>
              <a:satOff val="-6634"/>
              <a:lumOff val="68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800" kern="1200" dirty="0" smtClean="0">
              <a:solidFill>
                <a:schemeClr val="bg1"/>
              </a:solidFill>
            </a:rPr>
            <a:t>Engagement</a:t>
          </a:r>
          <a:endParaRPr lang="en-PH" sz="1800" kern="1200" dirty="0">
            <a:solidFill>
              <a:schemeClr val="bg1"/>
            </a:solidFill>
          </a:endParaRPr>
        </a:p>
      </dsp:txBody>
      <dsp:txXfrm>
        <a:off x="6962151" y="2319165"/>
        <a:ext cx="1319426" cy="1319175"/>
      </dsp:txXfrm>
    </dsp:sp>
    <dsp:sp modelId="{0113FBA7-5B74-4644-9948-A73ED58227BE}">
      <dsp:nvSpPr>
        <dsp:cNvPr id="0" name=""/>
        <dsp:cNvSpPr/>
      </dsp:nvSpPr>
      <dsp:spPr>
        <a:xfrm rot="2700000">
          <a:off x="4587718" y="1989387"/>
          <a:ext cx="1978384" cy="1978384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6986872"/>
                <a:satOff val="-13267"/>
                <a:lumOff val="137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6986872"/>
                <a:satOff val="-13267"/>
                <a:lumOff val="137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6986872"/>
                <a:satOff val="-13267"/>
                <a:lumOff val="137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4BCB1-BEDF-4048-A0F3-68213069CCFF}">
      <dsp:nvSpPr>
        <dsp:cNvPr id="0" name=""/>
        <dsp:cNvSpPr/>
      </dsp:nvSpPr>
      <dsp:spPr>
        <a:xfrm>
          <a:off x="4653944" y="2055261"/>
          <a:ext cx="1846986" cy="184698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6986872"/>
              <a:satOff val="-13267"/>
              <a:lumOff val="137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800" kern="1200" dirty="0" smtClean="0">
              <a:solidFill>
                <a:schemeClr val="bg1"/>
              </a:solidFill>
            </a:rPr>
            <a:t>Expanding the Network</a:t>
          </a:r>
          <a:endParaRPr lang="en-PH" sz="1800" kern="1200" dirty="0">
            <a:solidFill>
              <a:schemeClr val="bg1"/>
            </a:solidFill>
          </a:endParaRPr>
        </a:p>
      </dsp:txBody>
      <dsp:txXfrm>
        <a:off x="4917197" y="2319165"/>
        <a:ext cx="1319426" cy="1319175"/>
      </dsp:txXfrm>
    </dsp:sp>
    <dsp:sp modelId="{B369F810-F48F-4F6E-97CA-5C0D3B6CCC6C}">
      <dsp:nvSpPr>
        <dsp:cNvPr id="0" name=""/>
        <dsp:cNvSpPr/>
      </dsp:nvSpPr>
      <dsp:spPr>
        <a:xfrm rot="2700000">
          <a:off x="2542765" y="1989387"/>
          <a:ext cx="1978384" cy="1978384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10480307"/>
                <a:satOff val="-19901"/>
                <a:lumOff val="2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0480307"/>
                <a:satOff val="-19901"/>
                <a:lumOff val="2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0480307"/>
                <a:satOff val="-19901"/>
                <a:lumOff val="2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B6A384-388C-4F53-BA6D-BAFB29C09F92}">
      <dsp:nvSpPr>
        <dsp:cNvPr id="0" name=""/>
        <dsp:cNvSpPr/>
      </dsp:nvSpPr>
      <dsp:spPr>
        <a:xfrm>
          <a:off x="2608991" y="2055261"/>
          <a:ext cx="1846986" cy="184698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10480307"/>
              <a:satOff val="-19901"/>
              <a:lumOff val="205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800" kern="1200" dirty="0" smtClean="0">
              <a:solidFill>
                <a:schemeClr val="bg1"/>
              </a:solidFill>
            </a:rPr>
            <a:t>Profile Creation</a:t>
          </a:r>
          <a:endParaRPr lang="en-PH" sz="1800" kern="1200" dirty="0">
            <a:solidFill>
              <a:schemeClr val="bg1"/>
            </a:solidFill>
          </a:endParaRPr>
        </a:p>
      </dsp:txBody>
      <dsp:txXfrm>
        <a:off x="2873297" y="2319165"/>
        <a:ext cx="1319426" cy="1319175"/>
      </dsp:txXfrm>
    </dsp:sp>
    <dsp:sp modelId="{512CE830-5E5D-4236-A2C7-84B31F9D5CFD}">
      <dsp:nvSpPr>
        <dsp:cNvPr id="0" name=""/>
        <dsp:cNvSpPr/>
      </dsp:nvSpPr>
      <dsp:spPr>
        <a:xfrm rot="2700000">
          <a:off x="497812" y="1989387"/>
          <a:ext cx="1978384" cy="1978384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13973743"/>
                <a:satOff val="-26534"/>
                <a:lumOff val="274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3973743"/>
                <a:satOff val="-26534"/>
                <a:lumOff val="274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3973743"/>
                <a:satOff val="-26534"/>
                <a:lumOff val="274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47DF3C-980F-46A6-9B25-C5AB36AC4BAE}">
      <dsp:nvSpPr>
        <dsp:cNvPr id="0" name=""/>
        <dsp:cNvSpPr/>
      </dsp:nvSpPr>
      <dsp:spPr>
        <a:xfrm>
          <a:off x="564037" y="2055261"/>
          <a:ext cx="1846986" cy="184698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13973743"/>
              <a:satOff val="-26534"/>
              <a:lumOff val="274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800" kern="1200" dirty="0" smtClean="0">
              <a:solidFill>
                <a:schemeClr val="bg1"/>
              </a:solidFill>
            </a:rPr>
            <a:t>SNS Identification</a:t>
          </a:r>
          <a:endParaRPr lang="en-PH" sz="1800" kern="1200" dirty="0">
            <a:solidFill>
              <a:schemeClr val="bg1"/>
            </a:solidFill>
          </a:endParaRPr>
        </a:p>
      </dsp:txBody>
      <dsp:txXfrm>
        <a:off x="828344" y="2319165"/>
        <a:ext cx="1319426" cy="1319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3/10/2016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3/10/2016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3/10/2016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3/10/2016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3/10/2016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Understanding </a:t>
            </a:r>
            <a:br>
              <a:rPr lang="en-US" sz="8000" dirty="0" smtClean="0"/>
            </a:br>
            <a:r>
              <a:rPr lang="en-US" sz="8000" dirty="0" smtClean="0"/>
              <a:t>Social Media</a:t>
            </a:r>
            <a:endParaRPr lang="en-US" sz="8000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Social Media for Individuals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Personal Use</a:t>
            </a:r>
          </a:p>
          <a:p>
            <a:pPr marL="457200" indent="-457200">
              <a:buAutoNum type="arabicPeriod"/>
            </a:pPr>
            <a:r>
              <a:rPr lang="en-US" dirty="0" smtClean="0"/>
              <a:t>Explore your creativity</a:t>
            </a:r>
          </a:p>
          <a:p>
            <a:pPr marL="457200" indent="-457200">
              <a:buAutoNum type="arabicPeriod"/>
            </a:pPr>
            <a:r>
              <a:rPr lang="en-US" dirty="0" smtClean="0"/>
              <a:t>Social Interaction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Get Empowered</a:t>
            </a: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4019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Social Media for </a:t>
            </a:r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Online Branding</a:t>
            </a:r>
          </a:p>
          <a:p>
            <a:pPr marL="457200" indent="-457200">
              <a:buAutoNum type="arabicPeriod"/>
            </a:pPr>
            <a:r>
              <a:rPr lang="en-US" dirty="0" smtClean="0"/>
              <a:t>Marketing</a:t>
            </a:r>
          </a:p>
          <a:p>
            <a:pPr marL="457200" indent="-457200">
              <a:buAutoNum type="arabicPeriod"/>
            </a:pPr>
            <a:r>
              <a:rPr lang="en-US" dirty="0" smtClean="0"/>
              <a:t>Building relationships</a:t>
            </a:r>
          </a:p>
          <a:p>
            <a:pPr marL="457200" indent="-457200">
              <a:buAutoNum type="arabicPeriod"/>
            </a:pPr>
            <a:r>
              <a:rPr lang="en-US" dirty="0" smtClean="0"/>
              <a:t>Word of mouth or networking</a:t>
            </a:r>
          </a:p>
          <a:p>
            <a:pPr marL="457200" indent="-457200">
              <a:buAutoNum type="arabicPeriod"/>
            </a:pPr>
            <a:r>
              <a:rPr lang="en-US" dirty="0" smtClean="0"/>
              <a:t>Online reputation management</a:t>
            </a:r>
          </a:p>
          <a:p>
            <a:pPr marL="457200" indent="-457200">
              <a:buAutoNum type="arabicPeriod"/>
            </a:pPr>
            <a:r>
              <a:rPr lang="en-US" dirty="0" smtClean="0"/>
              <a:t>Community Building</a:t>
            </a:r>
          </a:p>
          <a:p>
            <a:pPr marL="457200" indent="-457200">
              <a:buAutoNum type="arabicPeriod"/>
            </a:pPr>
            <a:r>
              <a:rPr lang="en-US" dirty="0" smtClean="0"/>
              <a:t>Lending a human face to business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97433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Social Media?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Forms of electronic communication through which users create online communities to share information, ideas, personal messages and other content (videos).</a:t>
            </a:r>
          </a:p>
          <a:p>
            <a:pPr algn="just"/>
            <a:r>
              <a:rPr lang="en-US" dirty="0" smtClean="0"/>
              <a:t>Websites and applications used for social networking.</a:t>
            </a:r>
          </a:p>
          <a:p>
            <a:pPr algn="just"/>
            <a:r>
              <a:rPr lang="en-US" dirty="0" smtClean="0"/>
              <a:t>Interactive forms of media for social interaction, using highly accessible and scalable publishing techniques.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is…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Inevitable</a:t>
            </a:r>
          </a:p>
          <a:p>
            <a:pPr marL="457200" indent="-457200">
              <a:buAutoNum type="arabicPeriod"/>
            </a:pPr>
            <a:r>
              <a:rPr lang="en-US" dirty="0" smtClean="0"/>
              <a:t>Here to stay</a:t>
            </a:r>
          </a:p>
          <a:p>
            <a:pPr marL="457200" indent="-457200">
              <a:buAutoNum type="arabicPeriod"/>
            </a:pPr>
            <a:r>
              <a:rPr lang="en-US" dirty="0" smtClean="0"/>
              <a:t>Talk of the town</a:t>
            </a:r>
          </a:p>
          <a:p>
            <a:pPr marL="457200" indent="-457200">
              <a:buAutoNum type="arabicPeriod"/>
            </a:pPr>
            <a:r>
              <a:rPr lang="en-US" dirty="0" smtClean="0"/>
              <a:t>Term that most are aware</a:t>
            </a:r>
          </a:p>
          <a:p>
            <a:pPr marL="457200" indent="-457200">
              <a:buAutoNum type="arabicPeriod"/>
            </a:pPr>
            <a:r>
              <a:rPr lang="en-US" dirty="0" smtClean="0"/>
              <a:t>Media that allows to be social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1044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Social Media is more powerful</a:t>
            </a:r>
            <a:br>
              <a:rPr lang="en-US" dirty="0" smtClean="0"/>
            </a:br>
            <a:r>
              <a:rPr lang="en-US" dirty="0" smtClean="0"/>
              <a:t>than traditional media?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Accessibility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Speed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Interactivity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Longevity/volatility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Reach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97583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Classifications of Social Media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Collaborative Projects (Wikipedia)</a:t>
            </a:r>
          </a:p>
          <a:p>
            <a:pPr marL="457200" indent="-457200">
              <a:buAutoNum type="arabicPeriod"/>
            </a:pPr>
            <a:r>
              <a:rPr lang="en-US" dirty="0" smtClean="0"/>
              <a:t>Blogs &amp; Microblogs (Twitter)</a:t>
            </a:r>
          </a:p>
          <a:p>
            <a:pPr marL="457200" indent="-457200">
              <a:buAutoNum type="arabicPeriod"/>
            </a:pPr>
            <a:r>
              <a:rPr lang="en-US" dirty="0" smtClean="0"/>
              <a:t>Content Communities (</a:t>
            </a:r>
            <a:r>
              <a:rPr lang="en-US" dirty="0" err="1" smtClean="0"/>
              <a:t>Youtube</a:t>
            </a:r>
            <a:r>
              <a:rPr lang="en-US" dirty="0" smtClean="0"/>
              <a:t>)</a:t>
            </a:r>
          </a:p>
          <a:p>
            <a:pPr marL="457200" indent="-457200">
              <a:buAutoNum type="arabicPeriod"/>
            </a:pPr>
            <a:r>
              <a:rPr lang="en-US" dirty="0" smtClean="0"/>
              <a:t>Social Networking Sites (Facebook)</a:t>
            </a:r>
          </a:p>
          <a:p>
            <a:pPr marL="457200" indent="-457200">
              <a:buAutoNum type="arabicPeriod"/>
            </a:pPr>
            <a:r>
              <a:rPr lang="en-US" dirty="0" smtClean="0"/>
              <a:t>Virtual Game Worlds (World of Warcraft)</a:t>
            </a:r>
          </a:p>
          <a:p>
            <a:pPr marL="457200" indent="-457200">
              <a:buAutoNum type="arabicPeriod"/>
            </a:pPr>
            <a:r>
              <a:rPr lang="en-US" dirty="0" smtClean="0"/>
              <a:t>Virtual Social Worlds (Second life)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76364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Functionality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5213" y="3343781"/>
            <a:ext cx="2438400" cy="914400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IDENTITY</a:t>
            </a:r>
            <a:endParaRPr lang="en-PH" b="1" dirty="0"/>
          </a:p>
          <a:p>
            <a:pPr algn="ctr"/>
            <a:r>
              <a:rPr lang="en-PH" sz="1200" dirty="0"/>
              <a:t>The extent which users </a:t>
            </a:r>
            <a:r>
              <a:rPr lang="en-PH" sz="1200" dirty="0" smtClean="0"/>
              <a:t>reveal themselves</a:t>
            </a:r>
            <a:endParaRPr lang="en-PH" sz="1200" dirty="0"/>
          </a:p>
        </p:txBody>
      </p:sp>
      <p:sp>
        <p:nvSpPr>
          <p:cNvPr id="11" name="Rectangle 10"/>
          <p:cNvSpPr/>
          <p:nvPr/>
        </p:nvSpPr>
        <p:spPr>
          <a:xfrm>
            <a:off x="1827212" y="3367920"/>
            <a:ext cx="2438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SHARING</a:t>
            </a:r>
          </a:p>
          <a:p>
            <a:pPr algn="ctr"/>
            <a:r>
              <a:rPr lang="en-PH" sz="1200" dirty="0" smtClean="0"/>
              <a:t>The extent which users exchange, distribute and receive content</a:t>
            </a:r>
            <a:endParaRPr lang="en-PH" sz="1200" dirty="0"/>
          </a:p>
        </p:txBody>
      </p:sp>
      <p:sp>
        <p:nvSpPr>
          <p:cNvPr id="12" name="Rectangle 11"/>
          <p:cNvSpPr/>
          <p:nvPr/>
        </p:nvSpPr>
        <p:spPr>
          <a:xfrm>
            <a:off x="6399212" y="2057400"/>
            <a:ext cx="2438400" cy="9144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RELATIONSHIPS</a:t>
            </a:r>
            <a:endParaRPr lang="en-PH" b="1" dirty="0"/>
          </a:p>
          <a:p>
            <a:pPr algn="ctr"/>
            <a:r>
              <a:rPr lang="en-PH" sz="1200" dirty="0"/>
              <a:t>The extent which users </a:t>
            </a:r>
            <a:r>
              <a:rPr lang="en-PH" sz="1200" dirty="0" smtClean="0"/>
              <a:t>relate to each other</a:t>
            </a:r>
            <a:endParaRPr lang="en-PH" sz="1200" dirty="0"/>
          </a:p>
        </p:txBody>
      </p:sp>
      <p:sp>
        <p:nvSpPr>
          <p:cNvPr id="15" name="Rectangle 14"/>
          <p:cNvSpPr/>
          <p:nvPr/>
        </p:nvSpPr>
        <p:spPr>
          <a:xfrm>
            <a:off x="3351212" y="2057400"/>
            <a:ext cx="2438400" cy="9144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PRESENCE</a:t>
            </a:r>
            <a:endParaRPr lang="en-PH" b="1" dirty="0"/>
          </a:p>
          <a:p>
            <a:pPr algn="ctr"/>
            <a:r>
              <a:rPr lang="en-PH" sz="1200" dirty="0"/>
              <a:t>The extent which users </a:t>
            </a:r>
            <a:r>
              <a:rPr lang="en-PH" sz="1200" dirty="0" smtClean="0"/>
              <a:t>know if others are available</a:t>
            </a:r>
            <a:endParaRPr lang="en-PH" sz="1200" dirty="0"/>
          </a:p>
        </p:txBody>
      </p:sp>
      <p:sp>
        <p:nvSpPr>
          <p:cNvPr id="16" name="Rectangle 15"/>
          <p:cNvSpPr/>
          <p:nvPr/>
        </p:nvSpPr>
        <p:spPr>
          <a:xfrm>
            <a:off x="6399212" y="4648200"/>
            <a:ext cx="2438400" cy="9144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GROUPS</a:t>
            </a:r>
            <a:endParaRPr lang="en-PH" b="1" dirty="0"/>
          </a:p>
          <a:p>
            <a:pPr algn="ctr"/>
            <a:r>
              <a:rPr lang="en-PH" sz="1200" dirty="0"/>
              <a:t>The extent which users </a:t>
            </a:r>
            <a:r>
              <a:rPr lang="en-PH" sz="1200" dirty="0" smtClean="0"/>
              <a:t>are ordered to form communities</a:t>
            </a:r>
            <a:endParaRPr lang="en-PH" sz="1200" dirty="0"/>
          </a:p>
        </p:txBody>
      </p:sp>
      <p:sp>
        <p:nvSpPr>
          <p:cNvPr id="17" name="Rectangle 16"/>
          <p:cNvSpPr/>
          <p:nvPr/>
        </p:nvSpPr>
        <p:spPr>
          <a:xfrm>
            <a:off x="3351212" y="4646678"/>
            <a:ext cx="2438400" cy="914400"/>
          </a:xfrm>
          <a:prstGeom prst="rect">
            <a:avLst/>
          </a:prstGeom>
          <a:solidFill>
            <a:srgbClr val="FF66CC"/>
          </a:solidFill>
          <a:ln>
            <a:solidFill>
              <a:srgbClr val="92D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CONVERSATIONS</a:t>
            </a:r>
            <a:endParaRPr lang="en-PH" b="1" dirty="0"/>
          </a:p>
          <a:p>
            <a:pPr algn="ctr"/>
            <a:r>
              <a:rPr lang="en-PH" sz="1200" dirty="0"/>
              <a:t>The extent which users </a:t>
            </a:r>
            <a:r>
              <a:rPr lang="en-PH" sz="1200" dirty="0" smtClean="0"/>
              <a:t>communicate with each other</a:t>
            </a:r>
            <a:endParaRPr lang="en-PH" sz="1200" dirty="0"/>
          </a:p>
        </p:txBody>
      </p:sp>
      <p:sp>
        <p:nvSpPr>
          <p:cNvPr id="18" name="Rectangle 17"/>
          <p:cNvSpPr/>
          <p:nvPr/>
        </p:nvSpPr>
        <p:spPr>
          <a:xfrm>
            <a:off x="7923214" y="3352800"/>
            <a:ext cx="2438400" cy="9144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REPUTATION</a:t>
            </a:r>
            <a:endParaRPr lang="en-PH" b="1" dirty="0"/>
          </a:p>
          <a:p>
            <a:pPr algn="ctr"/>
            <a:r>
              <a:rPr lang="en-PH" sz="1200" dirty="0"/>
              <a:t>The extent which users </a:t>
            </a:r>
            <a:r>
              <a:rPr lang="en-PH" sz="1200" dirty="0" smtClean="0"/>
              <a:t>know how the social standing of others and content</a:t>
            </a:r>
            <a:endParaRPr lang="en-PH" sz="1200" dirty="0"/>
          </a:p>
        </p:txBody>
      </p:sp>
    </p:spTree>
    <p:extLst>
      <p:ext uri="{BB962C8B-B14F-4D97-AF65-F5344CB8AC3E}">
        <p14:creationId xmlns:p14="http://schemas.microsoft.com/office/powerpoint/2010/main" val="23960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Each Functionality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5213" y="3343781"/>
            <a:ext cx="2438400" cy="914400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IDENTITY</a:t>
            </a:r>
            <a:endParaRPr lang="en-PH" b="1" dirty="0"/>
          </a:p>
          <a:p>
            <a:pPr algn="ctr"/>
            <a:r>
              <a:rPr lang="en-PH" sz="1200" dirty="0"/>
              <a:t>The extent which users </a:t>
            </a:r>
            <a:r>
              <a:rPr lang="en-PH" sz="1200" dirty="0" smtClean="0"/>
              <a:t>reveal themselves</a:t>
            </a:r>
            <a:endParaRPr lang="en-PH" sz="1200" dirty="0"/>
          </a:p>
        </p:txBody>
      </p:sp>
      <p:sp>
        <p:nvSpPr>
          <p:cNvPr id="11" name="Rectangle 10"/>
          <p:cNvSpPr/>
          <p:nvPr/>
        </p:nvSpPr>
        <p:spPr>
          <a:xfrm>
            <a:off x="1827212" y="3367920"/>
            <a:ext cx="2438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SHARING</a:t>
            </a:r>
          </a:p>
          <a:p>
            <a:pPr algn="ctr"/>
            <a:r>
              <a:rPr lang="en-PH" sz="1200" dirty="0" smtClean="0"/>
              <a:t>Content management system and social graph</a:t>
            </a:r>
            <a:endParaRPr lang="en-PH" sz="1200" dirty="0"/>
          </a:p>
        </p:txBody>
      </p:sp>
      <p:sp>
        <p:nvSpPr>
          <p:cNvPr id="12" name="Rectangle 11"/>
          <p:cNvSpPr/>
          <p:nvPr/>
        </p:nvSpPr>
        <p:spPr>
          <a:xfrm>
            <a:off x="6399212" y="2057400"/>
            <a:ext cx="2438400" cy="9144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RELATIONSHIPS</a:t>
            </a:r>
            <a:endParaRPr lang="en-PH" b="1" dirty="0"/>
          </a:p>
          <a:p>
            <a:pPr algn="ctr"/>
            <a:r>
              <a:rPr lang="en-PH" sz="1200" dirty="0" smtClean="0"/>
              <a:t>Managing the structural and flow properties in a network of relationships</a:t>
            </a:r>
            <a:endParaRPr lang="en-PH" sz="1200" dirty="0"/>
          </a:p>
        </p:txBody>
      </p:sp>
      <p:sp>
        <p:nvSpPr>
          <p:cNvPr id="15" name="Rectangle 14"/>
          <p:cNvSpPr/>
          <p:nvPr/>
        </p:nvSpPr>
        <p:spPr>
          <a:xfrm>
            <a:off x="3351212" y="2057400"/>
            <a:ext cx="2438400" cy="9144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PRESENCE</a:t>
            </a:r>
            <a:endParaRPr lang="en-PH" b="1" dirty="0"/>
          </a:p>
          <a:p>
            <a:pPr algn="ctr"/>
            <a:r>
              <a:rPr lang="en-PH" sz="1200" dirty="0" smtClean="0"/>
              <a:t>Creating and managing the reality, intimacy, and immediacy of context</a:t>
            </a:r>
            <a:endParaRPr lang="en-PH" sz="1200" dirty="0"/>
          </a:p>
        </p:txBody>
      </p:sp>
      <p:sp>
        <p:nvSpPr>
          <p:cNvPr id="16" name="Rectangle 15"/>
          <p:cNvSpPr/>
          <p:nvPr/>
        </p:nvSpPr>
        <p:spPr>
          <a:xfrm>
            <a:off x="6399212" y="4648200"/>
            <a:ext cx="2438400" cy="9144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GROUPS</a:t>
            </a:r>
            <a:endParaRPr lang="en-PH" b="1" dirty="0"/>
          </a:p>
          <a:p>
            <a:pPr algn="ctr"/>
            <a:r>
              <a:rPr lang="en-PH" sz="1200" dirty="0" smtClean="0"/>
              <a:t>Membership rules and protocols</a:t>
            </a:r>
            <a:endParaRPr lang="en-PH" sz="1200" dirty="0"/>
          </a:p>
        </p:txBody>
      </p:sp>
      <p:sp>
        <p:nvSpPr>
          <p:cNvPr id="17" name="Rectangle 16"/>
          <p:cNvSpPr/>
          <p:nvPr/>
        </p:nvSpPr>
        <p:spPr>
          <a:xfrm>
            <a:off x="3351212" y="4646678"/>
            <a:ext cx="2438400" cy="914400"/>
          </a:xfrm>
          <a:prstGeom prst="rect">
            <a:avLst/>
          </a:prstGeom>
          <a:solidFill>
            <a:srgbClr val="FF66CC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CONVERSATIONS</a:t>
            </a:r>
            <a:endParaRPr lang="en-PH" b="1" dirty="0"/>
          </a:p>
          <a:p>
            <a:pPr algn="ctr"/>
            <a:r>
              <a:rPr lang="en-PH" sz="1200" dirty="0" smtClean="0"/>
              <a:t>Conversation velocity and risk of starting and joining</a:t>
            </a:r>
            <a:endParaRPr lang="en-PH" sz="1200" dirty="0"/>
          </a:p>
        </p:txBody>
      </p:sp>
      <p:sp>
        <p:nvSpPr>
          <p:cNvPr id="18" name="Rectangle 17"/>
          <p:cNvSpPr/>
          <p:nvPr/>
        </p:nvSpPr>
        <p:spPr>
          <a:xfrm>
            <a:off x="7923214" y="3352800"/>
            <a:ext cx="2438400" cy="9144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/>
              <a:t>REPUTATION</a:t>
            </a:r>
            <a:endParaRPr lang="en-PH" b="1" dirty="0"/>
          </a:p>
          <a:p>
            <a:pPr algn="ctr"/>
            <a:r>
              <a:rPr lang="en-PH" sz="1200" dirty="0" smtClean="0"/>
              <a:t>Monitoring the strength , passion, sentiment &amp; reach each users  and brands</a:t>
            </a:r>
            <a:endParaRPr lang="en-PH" sz="1200" dirty="0"/>
          </a:p>
        </p:txBody>
      </p:sp>
    </p:spTree>
    <p:extLst>
      <p:ext uri="{BB962C8B-B14F-4D97-AF65-F5344CB8AC3E}">
        <p14:creationId xmlns:p14="http://schemas.microsoft.com/office/powerpoint/2010/main" val="6253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Uses of Social Media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Publish</a:t>
            </a:r>
          </a:p>
          <a:p>
            <a:pPr marL="457200" indent="-457200">
              <a:buAutoNum type="arabicPeriod"/>
            </a:pPr>
            <a:r>
              <a:rPr lang="en-US" dirty="0" smtClean="0"/>
              <a:t>Share</a:t>
            </a:r>
          </a:p>
          <a:p>
            <a:pPr marL="457200" indent="-457200">
              <a:buAutoNum type="arabicPeriod"/>
            </a:pPr>
            <a:r>
              <a:rPr lang="en-US" dirty="0" smtClean="0"/>
              <a:t>Discuss</a:t>
            </a:r>
          </a:p>
          <a:p>
            <a:pPr marL="457200" indent="-457200">
              <a:buAutoNum type="arabicPeriod"/>
            </a:pPr>
            <a:r>
              <a:rPr lang="en-US" dirty="0" smtClean="0"/>
              <a:t>Commerce</a:t>
            </a:r>
          </a:p>
          <a:p>
            <a:pPr marL="457200" indent="-457200">
              <a:buAutoNum type="arabicPeriod"/>
            </a:pPr>
            <a:r>
              <a:rPr lang="en-US" dirty="0" smtClean="0"/>
              <a:t>Location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Network</a:t>
            </a:r>
          </a:p>
          <a:p>
            <a:pPr marL="457200" indent="-457200">
              <a:buAutoNum type="arabicPeriod"/>
            </a:pPr>
            <a:r>
              <a:rPr lang="en-US" dirty="0" smtClean="0"/>
              <a:t>Games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84453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Social Media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17228366"/>
              </p:ext>
            </p:extLst>
          </p:nvPr>
        </p:nvGraphicFramePr>
        <p:xfrm>
          <a:off x="608013" y="720372"/>
          <a:ext cx="10744200" cy="5957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57265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506</Words>
  <Application>Microsoft Office PowerPoint</Application>
  <PresentationFormat>Custom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Consolas</vt:lpstr>
      <vt:lpstr>Corbel</vt:lpstr>
      <vt:lpstr>Chalkboard 16x9</vt:lpstr>
      <vt:lpstr>Understanding  Social Media</vt:lpstr>
      <vt:lpstr>What is Social Media?</vt:lpstr>
      <vt:lpstr>Social Media is…</vt:lpstr>
      <vt:lpstr>Why Social Media is more powerful than traditional media?</vt:lpstr>
      <vt:lpstr>Classifications of Social Media</vt:lpstr>
      <vt:lpstr>Social Media Functionality</vt:lpstr>
      <vt:lpstr>Implications of Each Functionality</vt:lpstr>
      <vt:lpstr>Primary Uses of Social Media</vt:lpstr>
      <vt:lpstr>Managing Social Media</vt:lpstr>
      <vt:lpstr>Benefits of Social Media for Individuals</vt:lpstr>
      <vt:lpstr>Benefits of Social Media for Business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2015-11-11T06:46:12Z</dcterms:created>
  <dcterms:modified xsi:type="dcterms:W3CDTF">2016-03-10T03:23:42Z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