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60" r:id="rId4"/>
    <p:sldId id="261" r:id="rId5"/>
    <p:sldId id="262" r:id="rId6"/>
    <p:sldId id="266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53" autoAdjust="0"/>
    <p:restoredTop sz="94660"/>
  </p:normalViewPr>
  <p:slideViewPr>
    <p:cSldViewPr snapToGrid="0">
      <p:cViewPr varScale="1">
        <p:scale>
          <a:sx n="74" d="100"/>
          <a:sy n="74" d="100"/>
        </p:scale>
        <p:origin x="2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CD6E-8B54-42B1-9A8D-5CCB6BBEFA89}" type="datetimeFigureOut">
              <a:rPr lang="en-PH" smtClean="0"/>
              <a:t>29/01/2017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A76DA-645B-4222-8DA4-5A55C5FE6D4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503592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CD6E-8B54-42B1-9A8D-5CCB6BBEFA89}" type="datetimeFigureOut">
              <a:rPr lang="en-PH" smtClean="0"/>
              <a:t>29/01/2017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A76DA-645B-4222-8DA4-5A55C5FE6D4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04798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CD6E-8B54-42B1-9A8D-5CCB6BBEFA89}" type="datetimeFigureOut">
              <a:rPr lang="en-PH" smtClean="0"/>
              <a:t>29/01/2017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A76DA-645B-4222-8DA4-5A55C5FE6D4D}" type="slidenum">
              <a:rPr lang="en-PH" smtClean="0"/>
              <a:t>‹#›</a:t>
            </a:fld>
            <a:endParaRPr lang="en-PH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3567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CD6E-8B54-42B1-9A8D-5CCB6BBEFA89}" type="datetimeFigureOut">
              <a:rPr lang="en-PH" smtClean="0"/>
              <a:t>29/01/2017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A76DA-645B-4222-8DA4-5A55C5FE6D4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374356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CD6E-8B54-42B1-9A8D-5CCB6BBEFA89}" type="datetimeFigureOut">
              <a:rPr lang="en-PH" smtClean="0"/>
              <a:t>29/01/2017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A76DA-645B-4222-8DA4-5A55C5FE6D4D}" type="slidenum">
              <a:rPr lang="en-PH" smtClean="0"/>
              <a:t>‹#›</a:t>
            </a:fld>
            <a:endParaRPr lang="en-P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4596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CD6E-8B54-42B1-9A8D-5CCB6BBEFA89}" type="datetimeFigureOut">
              <a:rPr lang="en-PH" smtClean="0"/>
              <a:t>29/01/2017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A76DA-645B-4222-8DA4-5A55C5FE6D4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3185873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CD6E-8B54-42B1-9A8D-5CCB6BBEFA89}" type="datetimeFigureOut">
              <a:rPr lang="en-PH" smtClean="0"/>
              <a:t>29/01/2017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A76DA-645B-4222-8DA4-5A55C5FE6D4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76333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CD6E-8B54-42B1-9A8D-5CCB6BBEFA89}" type="datetimeFigureOut">
              <a:rPr lang="en-PH" smtClean="0"/>
              <a:t>29/01/2017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A76DA-645B-4222-8DA4-5A55C5FE6D4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7416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CD6E-8B54-42B1-9A8D-5CCB6BBEFA89}" type="datetimeFigureOut">
              <a:rPr lang="en-PH" smtClean="0"/>
              <a:t>29/01/2017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A76DA-645B-4222-8DA4-5A55C5FE6D4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752345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CD6E-8B54-42B1-9A8D-5CCB6BBEFA89}" type="datetimeFigureOut">
              <a:rPr lang="en-PH" smtClean="0"/>
              <a:t>29/01/2017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A76DA-645B-4222-8DA4-5A55C5FE6D4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698233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CD6E-8B54-42B1-9A8D-5CCB6BBEFA89}" type="datetimeFigureOut">
              <a:rPr lang="en-PH" smtClean="0"/>
              <a:t>29/01/2017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A76DA-645B-4222-8DA4-5A55C5FE6D4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21659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CD6E-8B54-42B1-9A8D-5CCB6BBEFA89}" type="datetimeFigureOut">
              <a:rPr lang="en-PH" smtClean="0"/>
              <a:t>29/01/2017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A76DA-645B-4222-8DA4-5A55C5FE6D4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57018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CD6E-8B54-42B1-9A8D-5CCB6BBEFA89}" type="datetimeFigureOut">
              <a:rPr lang="en-PH" smtClean="0"/>
              <a:t>29/01/2017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A76DA-645B-4222-8DA4-5A55C5FE6D4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580468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CD6E-8B54-42B1-9A8D-5CCB6BBEFA89}" type="datetimeFigureOut">
              <a:rPr lang="en-PH" smtClean="0"/>
              <a:t>29/01/2017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A76DA-645B-4222-8DA4-5A55C5FE6D4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95632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CD6E-8B54-42B1-9A8D-5CCB6BBEFA89}" type="datetimeFigureOut">
              <a:rPr lang="en-PH" smtClean="0"/>
              <a:t>29/01/2017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A76DA-645B-4222-8DA4-5A55C5FE6D4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71046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4CD6E-8B54-42B1-9A8D-5CCB6BBEFA89}" type="datetimeFigureOut">
              <a:rPr lang="en-PH" smtClean="0"/>
              <a:t>29/01/2017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A76DA-645B-4222-8DA4-5A55C5FE6D4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58157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4CD6E-8B54-42B1-9A8D-5CCB6BBEFA89}" type="datetimeFigureOut">
              <a:rPr lang="en-PH" smtClean="0"/>
              <a:t>29/01/2017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C8A76DA-645B-4222-8DA4-5A55C5FE6D4D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051032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72157" y="2140545"/>
            <a:ext cx="8359551" cy="28527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>
                <a:solidFill>
                  <a:schemeClr val="tx1">
                    <a:lumMod val="95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US" sz="4800" b="1" dirty="0" smtClean="0">
                <a:solidFill>
                  <a:schemeClr val="tx1">
                    <a:lumMod val="95000"/>
                  </a:schemeClr>
                </a:solidFill>
                <a:latin typeface="Century Gothic" panose="020B0502020202020204" pitchFamily="34" charset="0"/>
              </a:rPr>
            </a:br>
            <a:r>
              <a:rPr lang="en-US" sz="4800" b="1" dirty="0">
                <a:solidFill>
                  <a:schemeClr val="tx1">
                    <a:lumMod val="95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US" sz="4800" b="1" dirty="0">
                <a:solidFill>
                  <a:schemeClr val="tx1">
                    <a:lumMod val="95000"/>
                  </a:schemeClr>
                </a:solidFill>
                <a:latin typeface="Century Gothic" panose="020B0502020202020204" pitchFamily="34" charset="0"/>
              </a:rPr>
            </a:br>
            <a:r>
              <a:rPr lang="en-US" sz="4800" b="1" dirty="0" smtClean="0">
                <a:solidFill>
                  <a:schemeClr val="tx1">
                    <a:lumMod val="95000"/>
                  </a:schemeClr>
                </a:solidFill>
                <a:latin typeface="Century Gothic" panose="020B0502020202020204" pitchFamily="34" charset="0"/>
              </a:rPr>
              <a:t>LITERARY </a:t>
            </a:r>
            <a:r>
              <a:rPr lang="en-US" sz="4800" b="1" dirty="0">
                <a:solidFill>
                  <a:schemeClr val="tx1">
                    <a:lumMod val="95000"/>
                  </a:schemeClr>
                </a:solidFill>
                <a:latin typeface="Century Gothic" panose="020B0502020202020204" pitchFamily="34" charset="0"/>
              </a:rPr>
              <a:t>TYPES &amp; </a:t>
            </a:r>
            <a:r>
              <a:rPr lang="en-US" sz="4800" b="1" dirty="0" smtClean="0">
                <a:solidFill>
                  <a:schemeClr val="tx1">
                    <a:lumMod val="95000"/>
                  </a:schemeClr>
                </a:solidFill>
                <a:latin typeface="Century Gothic" panose="020B0502020202020204" pitchFamily="34" charset="0"/>
              </a:rPr>
              <a:t>FORMS</a:t>
            </a:r>
            <a:br>
              <a:rPr lang="en-US" sz="4800" b="1" dirty="0" smtClean="0">
                <a:solidFill>
                  <a:schemeClr val="tx1">
                    <a:lumMod val="95000"/>
                  </a:schemeClr>
                </a:solidFill>
                <a:latin typeface="Century Gothic" panose="020B0502020202020204" pitchFamily="34" charset="0"/>
              </a:rPr>
            </a:br>
            <a:r>
              <a:rPr lang="en-US" sz="4800" b="1" dirty="0" smtClean="0">
                <a:solidFill>
                  <a:schemeClr val="tx1">
                    <a:lumMod val="95000"/>
                  </a:schemeClr>
                </a:solidFill>
                <a:latin typeface="Century Gothic" panose="020B0502020202020204" pitchFamily="34" charset="0"/>
              </a:rPr>
              <a:t> or LITERATURES </a:t>
            </a:r>
            <a:r>
              <a:rPr lang="en-US" sz="4800" b="1" dirty="0">
                <a:solidFill>
                  <a:schemeClr val="tx1">
                    <a:lumMod val="95000"/>
                  </a:schemeClr>
                </a:solidFill>
                <a:latin typeface="Century Gothic" panose="020B0502020202020204" pitchFamily="34" charset="0"/>
              </a:rPr>
              <a:t>OF THE WORLD</a:t>
            </a:r>
            <a:r>
              <a:rPr lang="en-PH" sz="4800" b="1" dirty="0">
                <a:solidFill>
                  <a:schemeClr val="tx1">
                    <a:lumMod val="95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PH" sz="4800" b="1" dirty="0">
                <a:solidFill>
                  <a:schemeClr val="tx1">
                    <a:lumMod val="95000"/>
                  </a:schemeClr>
                </a:solidFill>
                <a:latin typeface="Century Gothic" panose="020B0502020202020204" pitchFamily="34" charset="0"/>
              </a:rPr>
            </a:br>
            <a:endParaRPr lang="en-PH" sz="4800" b="1" dirty="0">
              <a:solidFill>
                <a:schemeClr val="tx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000777" y="4378817"/>
            <a:ext cx="8359552" cy="1182799"/>
          </a:xfrm>
        </p:spPr>
        <p:txBody>
          <a:bodyPr>
            <a:normAutofit/>
          </a:bodyPr>
          <a:lstStyle/>
          <a:p>
            <a:pPr algn="ctr"/>
            <a:endParaRPr lang="en-PH" dirty="0"/>
          </a:p>
          <a:p>
            <a:pPr algn="ctr"/>
            <a:r>
              <a:rPr lang="en-PH" dirty="0" smtClean="0"/>
              <a:t>Course Outline</a:t>
            </a:r>
            <a:endParaRPr lang="en-PH" dirty="0"/>
          </a:p>
        </p:txBody>
      </p:sp>
      <p:pic>
        <p:nvPicPr>
          <p:cNvPr id="6" name="Picture 4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69" y="890397"/>
            <a:ext cx="2630488" cy="263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90" y="3794059"/>
            <a:ext cx="1960562" cy="196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41958" y="6464094"/>
            <a:ext cx="100457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PH" altLang="en-US" sz="1400" dirty="0"/>
              <a:t>De La Salle – </a:t>
            </a:r>
            <a:r>
              <a:rPr lang="en-PH" altLang="en-US" sz="1400" dirty="0" err="1"/>
              <a:t>Lipa</a:t>
            </a:r>
            <a:r>
              <a:rPr lang="en-PH" altLang="en-US" sz="1400" dirty="0"/>
              <a:t> • College of Education Arts and Sciences • </a:t>
            </a:r>
            <a:r>
              <a:rPr lang="en-PH" altLang="en-US" sz="1400" dirty="0" smtClean="0"/>
              <a:t>Languages and Literature Area</a:t>
            </a:r>
            <a:endParaRPr lang="en-PH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95081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COURSE DESCRIPTION:</a:t>
            </a:r>
            <a:endParaRPr lang="en-PH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/>
              <a:t>This course is designed to introduce the student to the different</a:t>
            </a:r>
            <a:r>
              <a:rPr lang="fil-PH" sz="2800" dirty="0"/>
              <a:t> literary forms or genres, exemplified by select literary texts from various countries, written during different periods in world history.</a:t>
            </a:r>
            <a:endParaRPr lang="en-PH" sz="2800" dirty="0"/>
          </a:p>
        </p:txBody>
      </p:sp>
      <p:pic>
        <p:nvPicPr>
          <p:cNvPr id="7" name="Picture 4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515" y="5952204"/>
            <a:ext cx="830286" cy="83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4476" y="6102284"/>
            <a:ext cx="643829" cy="66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41958" y="6464094"/>
            <a:ext cx="100457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PH" altLang="en-US" sz="1400" dirty="0"/>
              <a:t>De La Salle – </a:t>
            </a:r>
            <a:r>
              <a:rPr lang="en-PH" altLang="en-US" sz="1400" dirty="0" err="1"/>
              <a:t>Lipa</a:t>
            </a:r>
            <a:r>
              <a:rPr lang="en-PH" altLang="en-US" sz="1400" dirty="0"/>
              <a:t> • College of Education Arts and Sciences • </a:t>
            </a:r>
            <a:r>
              <a:rPr lang="en-PH" altLang="en-US" sz="1400" dirty="0" smtClean="0"/>
              <a:t>Languages and Literature Area</a:t>
            </a:r>
            <a:endParaRPr lang="en-PH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56158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GENERAL </a:t>
            </a:r>
            <a:r>
              <a:rPr lang="en-US" b="1" dirty="0"/>
              <a:t>OBJECTIVE: </a:t>
            </a:r>
            <a:endParaRPr lang="en-PH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>
                <a:latin typeface="Century Gothic" panose="020B0502020202020204" pitchFamily="34" charset="0"/>
              </a:rPr>
              <a:t>This course intends to familiarize the student with the different literary forms and to develop critical appreciation of literature.</a:t>
            </a:r>
            <a:endParaRPr lang="en-PH" sz="2800" dirty="0">
              <a:latin typeface="Century Gothic" panose="020B0502020202020204" pitchFamily="34" charset="0"/>
            </a:endParaRPr>
          </a:p>
        </p:txBody>
      </p:sp>
      <p:pic>
        <p:nvPicPr>
          <p:cNvPr id="7" name="Picture 4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515" y="5952204"/>
            <a:ext cx="830286" cy="83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4476" y="6102284"/>
            <a:ext cx="643829" cy="66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41958" y="6464094"/>
            <a:ext cx="100457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PH" altLang="en-US" sz="1400" dirty="0"/>
              <a:t>De La Salle – </a:t>
            </a:r>
            <a:r>
              <a:rPr lang="en-PH" altLang="en-US" sz="1400" dirty="0" err="1"/>
              <a:t>Lipa</a:t>
            </a:r>
            <a:r>
              <a:rPr lang="en-PH" altLang="en-US" sz="1400" dirty="0"/>
              <a:t> • College of Education Arts and Sciences • </a:t>
            </a:r>
            <a:r>
              <a:rPr lang="en-PH" altLang="en-US" sz="1400" dirty="0" smtClean="0"/>
              <a:t>Languages and Literature Area</a:t>
            </a:r>
            <a:endParaRPr lang="en-PH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96411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/>
            </a:r>
            <a:br>
              <a:rPr lang="en-PH" dirty="0" smtClean="0"/>
            </a:br>
            <a:r>
              <a:rPr lang="en-PH" dirty="0" smtClean="0"/>
              <a:t>Contents:</a:t>
            </a:r>
            <a:endParaRPr lang="en-PH" dirty="0"/>
          </a:p>
        </p:txBody>
      </p:sp>
      <p:pic>
        <p:nvPicPr>
          <p:cNvPr id="7" name="Picture 4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515" y="5952204"/>
            <a:ext cx="830286" cy="83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4476" y="6102284"/>
            <a:ext cx="643829" cy="66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41958" y="6464094"/>
            <a:ext cx="100457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PH" altLang="en-US" sz="1400" dirty="0"/>
              <a:t>De La Salle – </a:t>
            </a:r>
            <a:r>
              <a:rPr lang="en-PH" altLang="en-US" sz="1400" dirty="0" err="1"/>
              <a:t>Lipa</a:t>
            </a:r>
            <a:r>
              <a:rPr lang="en-PH" altLang="en-US" sz="1400" dirty="0"/>
              <a:t> • College of Education Arts and Sciences • </a:t>
            </a:r>
            <a:r>
              <a:rPr lang="en-PH" altLang="en-US" sz="1400" dirty="0" smtClean="0"/>
              <a:t>Languages and Literature Area</a:t>
            </a:r>
            <a:endParaRPr lang="en-PH" alt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892166"/>
            <a:ext cx="8820142" cy="4210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752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/>
            </a:r>
            <a:br>
              <a:rPr lang="en-PH" dirty="0" smtClean="0"/>
            </a:br>
            <a:r>
              <a:rPr lang="en-PH" dirty="0" smtClean="0"/>
              <a:t>Contents:</a:t>
            </a:r>
            <a:endParaRPr lang="en-PH" dirty="0"/>
          </a:p>
        </p:txBody>
      </p:sp>
      <p:pic>
        <p:nvPicPr>
          <p:cNvPr id="7" name="Picture 4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515" y="5952204"/>
            <a:ext cx="830286" cy="83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4476" y="6102284"/>
            <a:ext cx="643829" cy="66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41958" y="6464094"/>
            <a:ext cx="100457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PH" altLang="en-US" sz="1400" dirty="0"/>
              <a:t>De La Salle – </a:t>
            </a:r>
            <a:r>
              <a:rPr lang="en-PH" altLang="en-US" sz="1400" dirty="0" err="1"/>
              <a:t>Lipa</a:t>
            </a:r>
            <a:r>
              <a:rPr lang="en-PH" altLang="en-US" sz="1400" dirty="0"/>
              <a:t> • College of Education Arts and Sciences • </a:t>
            </a:r>
            <a:r>
              <a:rPr lang="en-PH" altLang="en-US" sz="1400" dirty="0" smtClean="0"/>
              <a:t>Languages and Literature Area</a:t>
            </a:r>
            <a:endParaRPr lang="en-PH" alt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75" y="1762668"/>
            <a:ext cx="8676336" cy="470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1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/>
            </a:r>
            <a:br>
              <a:rPr lang="en-PH" dirty="0" smtClean="0"/>
            </a:br>
            <a:r>
              <a:rPr lang="en-PH" dirty="0" smtClean="0"/>
              <a:t>Contents:</a:t>
            </a:r>
            <a:endParaRPr lang="en-PH" dirty="0"/>
          </a:p>
        </p:txBody>
      </p:sp>
      <p:pic>
        <p:nvPicPr>
          <p:cNvPr id="7" name="Picture 4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515" y="5952204"/>
            <a:ext cx="830286" cy="83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4476" y="6102284"/>
            <a:ext cx="643829" cy="66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41958" y="6464094"/>
            <a:ext cx="100457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PH" altLang="en-US" sz="1400" dirty="0"/>
              <a:t>De La Salle – </a:t>
            </a:r>
            <a:r>
              <a:rPr lang="en-PH" altLang="en-US" sz="1400" dirty="0" err="1"/>
              <a:t>Lipa</a:t>
            </a:r>
            <a:r>
              <a:rPr lang="en-PH" altLang="en-US" sz="1400" dirty="0"/>
              <a:t> • College of Education Arts and Sciences • </a:t>
            </a:r>
            <a:r>
              <a:rPr lang="en-PH" altLang="en-US" sz="1400" dirty="0" smtClean="0"/>
              <a:t>Languages and Literature Area</a:t>
            </a:r>
            <a:endParaRPr lang="en-PH" alt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930400"/>
            <a:ext cx="8953868" cy="1666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702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/>
            </a:r>
            <a:br>
              <a:rPr lang="en-PH" dirty="0" smtClean="0"/>
            </a:br>
            <a:r>
              <a:rPr lang="en-PH" dirty="0" smtClean="0"/>
              <a:t>Contents:</a:t>
            </a:r>
            <a:endParaRPr lang="en-PH" dirty="0"/>
          </a:p>
        </p:txBody>
      </p:sp>
      <p:pic>
        <p:nvPicPr>
          <p:cNvPr id="7" name="Picture 4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515" y="5952204"/>
            <a:ext cx="830286" cy="83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4476" y="6102284"/>
            <a:ext cx="643829" cy="66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41958" y="6464094"/>
            <a:ext cx="100457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PH" altLang="en-US" sz="1400" dirty="0"/>
              <a:t>De La Salle – </a:t>
            </a:r>
            <a:r>
              <a:rPr lang="en-PH" altLang="en-US" sz="1400" dirty="0" err="1"/>
              <a:t>Lipa</a:t>
            </a:r>
            <a:r>
              <a:rPr lang="en-PH" altLang="en-US" sz="1400" dirty="0"/>
              <a:t> • College of Education Arts and Sciences • </a:t>
            </a:r>
            <a:r>
              <a:rPr lang="en-PH" altLang="en-US" sz="1400" dirty="0" smtClean="0"/>
              <a:t>Languages and Literature Area</a:t>
            </a:r>
            <a:endParaRPr lang="en-PH" alt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254" y="1857374"/>
            <a:ext cx="9118221" cy="4094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1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/>
            </a:r>
            <a:br>
              <a:rPr lang="en-PH" dirty="0" smtClean="0"/>
            </a:br>
            <a:r>
              <a:rPr lang="en-PH" dirty="0" smtClean="0"/>
              <a:t>Contents:</a:t>
            </a:r>
            <a:endParaRPr lang="en-PH" dirty="0"/>
          </a:p>
        </p:txBody>
      </p:sp>
      <p:pic>
        <p:nvPicPr>
          <p:cNvPr id="7" name="Picture 4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515" y="5952204"/>
            <a:ext cx="830286" cy="83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4476" y="6102284"/>
            <a:ext cx="643829" cy="66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41958" y="6464094"/>
            <a:ext cx="100457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PH" altLang="en-US" sz="1400" dirty="0"/>
              <a:t>De La Salle – </a:t>
            </a:r>
            <a:r>
              <a:rPr lang="en-PH" altLang="en-US" sz="1400" dirty="0" err="1"/>
              <a:t>Lipa</a:t>
            </a:r>
            <a:r>
              <a:rPr lang="en-PH" altLang="en-US" sz="1400" dirty="0"/>
              <a:t> • College of Education Arts and Sciences • </a:t>
            </a:r>
            <a:r>
              <a:rPr lang="en-PH" altLang="en-US" sz="1400" dirty="0" smtClean="0"/>
              <a:t>Languages and Literature Area</a:t>
            </a:r>
            <a:endParaRPr lang="en-PH" alt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66" y="1856706"/>
            <a:ext cx="9009873" cy="4170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75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/>
            </a:r>
            <a:br>
              <a:rPr lang="en-PH" dirty="0" smtClean="0"/>
            </a:br>
            <a:r>
              <a:rPr lang="en-PH" dirty="0" smtClean="0"/>
              <a:t>Contents:</a:t>
            </a:r>
            <a:endParaRPr lang="en-PH" dirty="0"/>
          </a:p>
        </p:txBody>
      </p:sp>
      <p:pic>
        <p:nvPicPr>
          <p:cNvPr id="7" name="Picture 4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515" y="5952204"/>
            <a:ext cx="830286" cy="83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4476" y="6102284"/>
            <a:ext cx="643829" cy="66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41958" y="6464094"/>
            <a:ext cx="100457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PH" altLang="en-US" sz="1400" dirty="0"/>
              <a:t>De La Salle – </a:t>
            </a:r>
            <a:r>
              <a:rPr lang="en-PH" altLang="en-US" sz="1400" dirty="0" err="1"/>
              <a:t>Lipa</a:t>
            </a:r>
            <a:r>
              <a:rPr lang="en-PH" altLang="en-US" sz="1400" dirty="0"/>
              <a:t> • College of Education Arts and Sciences • </a:t>
            </a:r>
            <a:r>
              <a:rPr lang="en-PH" altLang="en-US" sz="1400" dirty="0" smtClean="0"/>
              <a:t>Languages and Literature Area</a:t>
            </a:r>
            <a:endParaRPr lang="en-PH" alt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11" y="1958840"/>
            <a:ext cx="9066727" cy="2405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17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</TotalTime>
  <Words>208</Words>
  <Application>Microsoft Office PowerPoint</Application>
  <PresentationFormat>Widescreen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Trebuchet MS</vt:lpstr>
      <vt:lpstr>Wingdings 3</vt:lpstr>
      <vt:lpstr>Facet</vt:lpstr>
      <vt:lpstr>  LITERARY TYPES &amp; FORMS  or LITERATURES OF THE WORLD </vt:lpstr>
      <vt:lpstr> COURSE DESCRIPTION:</vt:lpstr>
      <vt:lpstr> GENERAL OBJECTIVE: </vt:lpstr>
      <vt:lpstr> Contents:</vt:lpstr>
      <vt:lpstr> Contents:</vt:lpstr>
      <vt:lpstr> Contents:</vt:lpstr>
      <vt:lpstr> Contents:</vt:lpstr>
      <vt:lpstr> Contents:</vt:lpstr>
      <vt:lpstr> Contents: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mao salvador</dc:creator>
  <cp:lastModifiedBy>mao salvador</cp:lastModifiedBy>
  <cp:revision>7</cp:revision>
  <dcterms:created xsi:type="dcterms:W3CDTF">2017-01-29T05:36:59Z</dcterms:created>
  <dcterms:modified xsi:type="dcterms:W3CDTF">2017-01-29T06:57:23Z</dcterms:modified>
</cp:coreProperties>
</file>