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0" r:id="rId4"/>
    <p:sldId id="261" r:id="rId5"/>
    <p:sldId id="267" r:id="rId6"/>
    <p:sldId id="266" r:id="rId7"/>
    <p:sldId id="265"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6" autoAdjust="0"/>
    <p:restoredTop sz="94660"/>
  </p:normalViewPr>
  <p:slideViewPr>
    <p:cSldViewPr snapToGrid="0">
      <p:cViewPr varScale="1">
        <p:scale>
          <a:sx n="74" d="100"/>
          <a:sy n="74" d="100"/>
        </p:scale>
        <p:origin x="1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50359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20479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3567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37435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459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318587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676333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47416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75234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29/01/2017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69823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B4CD6E-8B54-42B1-9A8D-5CCB6BBEFA89}" type="datetimeFigureOut">
              <a:rPr lang="en-PH" smtClean="0"/>
              <a:t>29/01/2017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6216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B4CD6E-8B54-42B1-9A8D-5CCB6BBEFA89}" type="datetimeFigureOut">
              <a:rPr lang="en-PH" smtClean="0"/>
              <a:t>29/01/2017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75701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B4CD6E-8B54-42B1-9A8D-5CCB6BBEFA89}" type="datetimeFigureOut">
              <a:rPr lang="en-PH" smtClean="0"/>
              <a:t>29/01/2017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58046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4CD6E-8B54-42B1-9A8D-5CCB6BBEFA89}" type="datetimeFigureOut">
              <a:rPr lang="en-PH" smtClean="0"/>
              <a:t>29/01/2017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89563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4CD6E-8B54-42B1-9A8D-5CCB6BBEFA89}" type="datetimeFigureOut">
              <a:rPr lang="en-PH" smtClean="0"/>
              <a:t>29/01/2017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67104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4CD6E-8B54-42B1-9A8D-5CCB6BBEFA89}" type="datetimeFigureOut">
              <a:rPr lang="en-PH" smtClean="0"/>
              <a:t>29/01/2017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75815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B4CD6E-8B54-42B1-9A8D-5CCB6BBEFA89}" type="datetimeFigureOut">
              <a:rPr lang="en-PH" smtClean="0"/>
              <a:t>29/01/2017</a:t>
            </a:fld>
            <a:endParaRPr lang="en-P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8A76DA-645B-4222-8DA4-5A55C5FE6D4D}" type="slidenum">
              <a:rPr lang="en-PH" smtClean="0"/>
              <a:t>‹#›</a:t>
            </a:fld>
            <a:endParaRPr lang="en-PH"/>
          </a:p>
        </p:txBody>
      </p:sp>
    </p:spTree>
    <p:extLst>
      <p:ext uri="{BB962C8B-B14F-4D97-AF65-F5344CB8AC3E}">
        <p14:creationId xmlns:p14="http://schemas.microsoft.com/office/powerpoint/2010/main" val="705103242"/>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778" y="1830252"/>
            <a:ext cx="8359551" cy="2852737"/>
          </a:xfrm>
        </p:spPr>
        <p:txBody>
          <a:bodyPr>
            <a:normAutofit/>
          </a:bodyPr>
          <a:lstStyle/>
          <a:p>
            <a:pPr algn="ctr"/>
            <a:r>
              <a:rPr lang="pt-BR" sz="4400" b="1" dirty="0">
                <a:solidFill>
                  <a:schemeClr val="tx1"/>
                </a:solidFill>
                <a:latin typeface="Century Gothic" panose="020B0502020202020204" pitchFamily="34" charset="0"/>
              </a:rPr>
              <a:t>MASINING NA PAGPAPAHAYAG/ RETORIKA</a:t>
            </a:r>
            <a:endParaRPr lang="en-PH" sz="4400" dirty="0">
              <a:solidFill>
                <a:schemeClr val="tx1"/>
              </a:solidFill>
              <a:latin typeface="Century Gothic" panose="020B0502020202020204" pitchFamily="34" charset="0"/>
            </a:endParaRPr>
          </a:p>
        </p:txBody>
      </p:sp>
      <p:sp>
        <p:nvSpPr>
          <p:cNvPr id="5" name="Text Placeholder 4"/>
          <p:cNvSpPr>
            <a:spLocks noGrp="1"/>
          </p:cNvSpPr>
          <p:nvPr>
            <p:ph type="body" idx="1"/>
          </p:nvPr>
        </p:nvSpPr>
        <p:spPr>
          <a:xfrm>
            <a:off x="3000777" y="4881093"/>
            <a:ext cx="8359552" cy="680523"/>
          </a:xfrm>
        </p:spPr>
        <p:txBody>
          <a:bodyPr/>
          <a:lstStyle/>
          <a:p>
            <a:pPr algn="ctr"/>
            <a:r>
              <a:rPr lang="en-PH" dirty="0" err="1" smtClean="0"/>
              <a:t>Balangkas</a:t>
            </a:r>
            <a:r>
              <a:rPr lang="en-PH" dirty="0" smtClean="0"/>
              <a:t> ng </a:t>
            </a:r>
            <a:r>
              <a:rPr lang="en-PH" dirty="0" err="1" smtClean="0"/>
              <a:t>Kurso</a:t>
            </a:r>
            <a:endParaRPr lang="en-PH" dirty="0"/>
          </a:p>
        </p:txBody>
      </p:sp>
      <p:pic>
        <p:nvPicPr>
          <p:cNvPr id="6" name="Picture 4" descr="File:DLSL Official Sea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69" y="890397"/>
            <a:ext cx="26304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390" y="3794059"/>
            <a:ext cx="1960562"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950812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dirty="0" smtClean="0"/>
              <a:t/>
            </a:r>
            <a:br>
              <a:rPr lang="en-PH" dirty="0" smtClean="0"/>
            </a:br>
            <a:r>
              <a:rPr lang="pt-BR" b="1" dirty="0"/>
              <a:t>DESKRIPSYON NG </a:t>
            </a:r>
            <a:r>
              <a:rPr lang="pt-BR" b="1" dirty="0" smtClean="0"/>
              <a:t>KRUSO:</a:t>
            </a:r>
            <a:endParaRPr lang="en-PH" dirty="0"/>
          </a:p>
        </p:txBody>
      </p:sp>
      <p:sp>
        <p:nvSpPr>
          <p:cNvPr id="5" name="Content Placeholder 4"/>
          <p:cNvSpPr>
            <a:spLocks noGrp="1"/>
          </p:cNvSpPr>
          <p:nvPr>
            <p:ph idx="1"/>
          </p:nvPr>
        </p:nvSpPr>
        <p:spPr>
          <a:xfrm>
            <a:off x="677333" y="2160589"/>
            <a:ext cx="9995181" cy="3880773"/>
          </a:xfrm>
        </p:spPr>
        <p:txBody>
          <a:bodyPr>
            <a:noAutofit/>
          </a:bodyPr>
          <a:lstStyle/>
          <a:p>
            <a:pPr algn="just"/>
            <a:r>
              <a:rPr lang="nb-NO" sz="2800" dirty="0"/>
              <a:t>Ang Filipino 3 (Masipag) ay pag-aaral ng mga prinsipyo ng masining na pagpapahayag sa Filipino. Malayang pagtuklas at pagpapakita ng sariling kakayahan at talino sa mabisang pasalita at pagsulat kaugnay ng iba’t ibang anyo ng pagpapahayag ang saklaw ng kurso. Inaasahan ang mga mag-aaral ay makalilikha ng mga teksto na may tuon sa kultural, historikal at moral na konsern ng isang Lasalyano at maibabahagi ito sa kanilang komunidad, bansa at daigdig.</a:t>
            </a:r>
            <a:endParaRPr lang="en-PH" sz="2800" dirty="0"/>
          </a:p>
          <a:p>
            <a:pPr algn="just"/>
            <a:endParaRPr lang="en-PH" sz="28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56158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PH" dirty="0" smtClean="0"/>
              <a:t/>
            </a:r>
            <a:br>
              <a:rPr lang="en-PH" dirty="0" smtClean="0"/>
            </a:br>
            <a:r>
              <a:rPr lang="en-US" b="1" dirty="0"/>
              <a:t>MGA PANGUNAHING LAYUNIN: </a:t>
            </a:r>
            <a:r>
              <a:rPr lang="en-PH" dirty="0"/>
              <a:t/>
            </a:r>
            <a:br>
              <a:rPr lang="en-PH" dirty="0"/>
            </a:br>
            <a:endParaRPr lang="en-PH" dirty="0"/>
          </a:p>
        </p:txBody>
      </p:sp>
      <p:sp>
        <p:nvSpPr>
          <p:cNvPr id="5" name="Content Placeholder 4"/>
          <p:cNvSpPr>
            <a:spLocks noGrp="1"/>
          </p:cNvSpPr>
          <p:nvPr>
            <p:ph idx="1"/>
          </p:nvPr>
        </p:nvSpPr>
        <p:spPr>
          <a:xfrm>
            <a:off x="677333" y="1930401"/>
            <a:ext cx="9995181" cy="4110962"/>
          </a:xfrm>
        </p:spPr>
        <p:txBody>
          <a:bodyPr>
            <a:normAutofit fontScale="92500" lnSpcReduction="10000"/>
          </a:bodyPr>
          <a:lstStyle/>
          <a:p>
            <a:pPr algn="just"/>
            <a:r>
              <a:rPr lang="en-US" sz="2000" dirty="0"/>
              <a:t>Sa </a:t>
            </a:r>
            <a:r>
              <a:rPr lang="en-US" sz="2000" dirty="0" err="1"/>
              <a:t>kursong</a:t>
            </a:r>
            <a:r>
              <a:rPr lang="en-US" sz="2000" dirty="0"/>
              <a:t> </a:t>
            </a:r>
            <a:r>
              <a:rPr lang="en-US" sz="2000" dirty="0" err="1"/>
              <a:t>ito</a:t>
            </a:r>
            <a:r>
              <a:rPr lang="en-US" sz="2000" dirty="0"/>
              <a:t>, </a:t>
            </a:r>
            <a:r>
              <a:rPr lang="en-US" sz="2000" dirty="0" err="1"/>
              <a:t>ang</a:t>
            </a:r>
            <a:r>
              <a:rPr lang="en-US" sz="2000" dirty="0"/>
              <a:t> </a:t>
            </a:r>
            <a:r>
              <a:rPr lang="en-US" sz="2000" dirty="0" err="1"/>
              <a:t>mga</a:t>
            </a:r>
            <a:r>
              <a:rPr lang="en-US" sz="2000" dirty="0"/>
              <a:t> mag-</a:t>
            </a:r>
            <a:r>
              <a:rPr lang="en-US" sz="2000" dirty="0" err="1"/>
              <a:t>aaral</a:t>
            </a:r>
            <a:r>
              <a:rPr lang="en-US" sz="2000" dirty="0"/>
              <a:t> ay </a:t>
            </a:r>
            <a:r>
              <a:rPr lang="en-US" sz="2000" dirty="0" err="1"/>
              <a:t>inaasahang</a:t>
            </a:r>
            <a:r>
              <a:rPr lang="en-US" sz="2000" dirty="0"/>
              <a:t>:</a:t>
            </a:r>
            <a:endParaRPr lang="en-PH" sz="2000" dirty="0"/>
          </a:p>
          <a:p>
            <a:pPr lvl="0" algn="just">
              <a:buAutoNum type="arabicPeriod"/>
            </a:pPr>
            <a:r>
              <a:rPr lang="en-US" sz="2000" dirty="0" err="1" smtClean="0"/>
              <a:t>malinang</a:t>
            </a:r>
            <a:r>
              <a:rPr lang="en-US" sz="2000" dirty="0" smtClean="0"/>
              <a:t> </a:t>
            </a:r>
            <a:r>
              <a:rPr lang="en-US" sz="2000" dirty="0" err="1"/>
              <a:t>ang</a:t>
            </a:r>
            <a:r>
              <a:rPr lang="en-US" sz="2000" dirty="0"/>
              <a:t> </a:t>
            </a:r>
            <a:r>
              <a:rPr lang="en-US" sz="2000" dirty="0" err="1"/>
              <a:t>kasanayan</a:t>
            </a:r>
            <a:r>
              <a:rPr lang="en-US" sz="2000" dirty="0"/>
              <a:t> </a:t>
            </a:r>
            <a:r>
              <a:rPr lang="en-US" sz="2000" dirty="0" err="1"/>
              <a:t>sa</a:t>
            </a:r>
            <a:r>
              <a:rPr lang="en-US" sz="2000" dirty="0"/>
              <a:t> </a:t>
            </a:r>
            <a:r>
              <a:rPr lang="en-US" sz="2000" dirty="0" err="1"/>
              <a:t>deskriptibo</a:t>
            </a:r>
            <a:r>
              <a:rPr lang="en-US" sz="2000" dirty="0"/>
              <a:t>, </a:t>
            </a:r>
            <a:r>
              <a:rPr lang="en-US" sz="2000" dirty="0" err="1"/>
              <a:t>naratibo</a:t>
            </a:r>
            <a:r>
              <a:rPr lang="en-US" sz="2000" dirty="0"/>
              <a:t>, </a:t>
            </a:r>
            <a:r>
              <a:rPr lang="en-US" sz="2000" dirty="0" err="1"/>
              <a:t>ekspositori</a:t>
            </a:r>
            <a:r>
              <a:rPr lang="en-US" sz="2000" dirty="0"/>
              <a:t> at </a:t>
            </a:r>
            <a:r>
              <a:rPr lang="en-US" sz="2000" dirty="0" err="1"/>
              <a:t>argumentatibong</a:t>
            </a:r>
            <a:r>
              <a:rPr lang="en-US" sz="2000" dirty="0"/>
              <a:t> </a:t>
            </a:r>
            <a:r>
              <a:rPr lang="en-US" sz="2000" dirty="0" err="1"/>
              <a:t>pagpapahayag</a:t>
            </a:r>
            <a:r>
              <a:rPr lang="en-US" sz="2000" dirty="0"/>
              <a:t> ng mag-</a:t>
            </a:r>
            <a:r>
              <a:rPr lang="en-US" sz="2000" dirty="0" err="1"/>
              <a:t>aaral</a:t>
            </a:r>
            <a:r>
              <a:rPr lang="en-US" sz="2000" dirty="0"/>
              <a:t> </a:t>
            </a:r>
            <a:r>
              <a:rPr lang="en-US" sz="2000" dirty="0" err="1"/>
              <a:t>sa</a:t>
            </a:r>
            <a:r>
              <a:rPr lang="en-US" sz="2000" dirty="0"/>
              <a:t> </a:t>
            </a:r>
            <a:r>
              <a:rPr lang="en-US" sz="2000" dirty="0" err="1"/>
              <a:t>pasalita</a:t>
            </a:r>
            <a:r>
              <a:rPr lang="en-US" sz="2000" dirty="0"/>
              <a:t> at </a:t>
            </a:r>
            <a:r>
              <a:rPr lang="en-US" sz="2000" dirty="0" err="1"/>
              <a:t>pasulat</a:t>
            </a:r>
            <a:r>
              <a:rPr lang="en-US" sz="2000" dirty="0"/>
              <a:t> </a:t>
            </a:r>
            <a:r>
              <a:rPr lang="en-US" sz="2000" dirty="0" err="1"/>
              <a:t>na</a:t>
            </a:r>
            <a:r>
              <a:rPr lang="en-US" sz="2000" dirty="0"/>
              <a:t> </a:t>
            </a:r>
            <a:r>
              <a:rPr lang="en-US" sz="2000" dirty="0" err="1" smtClean="0"/>
              <a:t>paraan</a:t>
            </a:r>
            <a:r>
              <a:rPr lang="en-US" sz="2000" dirty="0" smtClean="0"/>
              <a:t>;</a:t>
            </a:r>
            <a:endParaRPr lang="en-PH" sz="2000" dirty="0"/>
          </a:p>
          <a:p>
            <a:pPr lvl="0" algn="just">
              <a:buAutoNum type="arabicPeriod"/>
            </a:pPr>
            <a:r>
              <a:rPr lang="fr-FR" sz="2000" dirty="0" err="1" smtClean="0"/>
              <a:t>maipakita</a:t>
            </a:r>
            <a:r>
              <a:rPr lang="fr-FR" sz="2000" dirty="0" smtClean="0"/>
              <a:t> </a:t>
            </a:r>
            <a:r>
              <a:rPr lang="fr-FR" sz="2000" dirty="0" err="1"/>
              <a:t>ang</a:t>
            </a:r>
            <a:r>
              <a:rPr lang="fr-FR" sz="2000" dirty="0"/>
              <a:t> </a:t>
            </a:r>
            <a:r>
              <a:rPr lang="fr-FR" sz="2000" dirty="0" err="1"/>
              <a:t>kakayahan</a:t>
            </a:r>
            <a:r>
              <a:rPr lang="fr-FR" sz="2000" dirty="0"/>
              <a:t> </a:t>
            </a:r>
            <a:r>
              <a:rPr lang="fr-FR" sz="2000" dirty="0" err="1"/>
              <a:t>ng</a:t>
            </a:r>
            <a:r>
              <a:rPr lang="fr-FR" sz="2000" dirty="0"/>
              <a:t> </a:t>
            </a:r>
            <a:r>
              <a:rPr lang="fr-FR" sz="2000" dirty="0" err="1"/>
              <a:t>mag-aaral</a:t>
            </a:r>
            <a:r>
              <a:rPr lang="fr-FR" sz="2000" dirty="0"/>
              <a:t> sa </a:t>
            </a:r>
            <a:r>
              <a:rPr lang="fr-FR" sz="2000" dirty="0" err="1"/>
              <a:t>masining</a:t>
            </a:r>
            <a:r>
              <a:rPr lang="fr-FR" sz="2000" dirty="0"/>
              <a:t> na </a:t>
            </a:r>
            <a:r>
              <a:rPr lang="fr-FR" sz="2000" dirty="0" err="1"/>
              <a:t>pagpapapahayag</a:t>
            </a:r>
            <a:r>
              <a:rPr lang="fr-FR" sz="2000" dirty="0"/>
              <a:t> sa </a:t>
            </a:r>
            <a:r>
              <a:rPr lang="fr-FR" sz="2000" dirty="0" err="1"/>
              <a:t>kritikal</a:t>
            </a:r>
            <a:r>
              <a:rPr lang="fr-FR" sz="2000" dirty="0"/>
              <a:t> na </a:t>
            </a:r>
            <a:r>
              <a:rPr lang="fr-FR" sz="2000" dirty="0" err="1" smtClean="0"/>
              <a:t>pamamaraan</a:t>
            </a:r>
            <a:r>
              <a:rPr lang="fr-FR" sz="2000" dirty="0" smtClean="0"/>
              <a:t>;</a:t>
            </a:r>
            <a:endParaRPr lang="en-PH" sz="2000" dirty="0"/>
          </a:p>
          <a:p>
            <a:pPr lvl="0" algn="just">
              <a:buAutoNum type="arabicPeriod"/>
            </a:pPr>
            <a:r>
              <a:rPr lang="fr-FR" sz="2000" dirty="0" err="1" smtClean="0"/>
              <a:t>nakagagamit</a:t>
            </a:r>
            <a:r>
              <a:rPr lang="fr-FR" sz="2000" dirty="0" smtClean="0"/>
              <a:t> </a:t>
            </a:r>
            <a:r>
              <a:rPr lang="fr-FR" sz="2000" dirty="0" err="1"/>
              <a:t>ng</a:t>
            </a:r>
            <a:r>
              <a:rPr lang="fr-FR" sz="2000" dirty="0"/>
              <a:t> </a:t>
            </a:r>
            <a:r>
              <a:rPr lang="fr-FR" sz="2000" dirty="0" err="1"/>
              <a:t>wasto</a:t>
            </a:r>
            <a:r>
              <a:rPr lang="fr-FR" sz="2000" dirty="0"/>
              <a:t> at </a:t>
            </a:r>
            <a:r>
              <a:rPr lang="fr-FR" sz="2000" dirty="0" err="1"/>
              <a:t>angkop</a:t>
            </a:r>
            <a:r>
              <a:rPr lang="fr-FR" sz="2000" dirty="0"/>
              <a:t> na </a:t>
            </a:r>
            <a:r>
              <a:rPr lang="fr-FR" sz="2000" dirty="0" err="1"/>
              <a:t>pananalita</a:t>
            </a:r>
            <a:r>
              <a:rPr lang="fr-FR" sz="2000" dirty="0"/>
              <a:t> sa </a:t>
            </a:r>
            <a:r>
              <a:rPr lang="fr-FR" sz="2000" dirty="0" err="1"/>
              <a:t>pagpapahayag</a:t>
            </a:r>
            <a:r>
              <a:rPr lang="fr-FR" sz="2000" dirty="0"/>
              <a:t> </a:t>
            </a:r>
            <a:r>
              <a:rPr lang="fr-FR" sz="2000" dirty="0" err="1"/>
              <a:t>ng</a:t>
            </a:r>
            <a:r>
              <a:rPr lang="fr-FR" sz="2000" dirty="0"/>
              <a:t> </a:t>
            </a:r>
            <a:r>
              <a:rPr lang="fr-FR" sz="2000" dirty="0" err="1"/>
              <a:t>kaalaman</a:t>
            </a:r>
            <a:r>
              <a:rPr lang="fr-FR" sz="2000" dirty="0"/>
              <a:t>, </a:t>
            </a:r>
            <a:r>
              <a:rPr lang="fr-FR" sz="2000" dirty="0" err="1"/>
              <a:t>karanasan</a:t>
            </a:r>
            <a:r>
              <a:rPr lang="fr-FR" sz="2000" dirty="0"/>
              <a:t> at </a:t>
            </a:r>
            <a:r>
              <a:rPr lang="fr-FR" sz="2000" dirty="0" err="1" smtClean="0"/>
              <a:t>saloobin</a:t>
            </a:r>
            <a:r>
              <a:rPr lang="fr-FR" sz="2000" dirty="0" smtClean="0"/>
              <a:t>;</a:t>
            </a:r>
            <a:endParaRPr lang="en-PH" sz="2000" dirty="0"/>
          </a:p>
          <a:p>
            <a:pPr lvl="0" algn="just">
              <a:buAutoNum type="arabicPeriod"/>
            </a:pPr>
            <a:r>
              <a:rPr lang="fr-FR" sz="2000" dirty="0" err="1" smtClean="0"/>
              <a:t>malinang</a:t>
            </a:r>
            <a:r>
              <a:rPr lang="fr-FR" sz="2000" dirty="0" smtClean="0"/>
              <a:t> </a:t>
            </a:r>
            <a:r>
              <a:rPr lang="fr-FR" sz="2000" dirty="0" err="1"/>
              <a:t>ang</a:t>
            </a:r>
            <a:r>
              <a:rPr lang="fr-FR" sz="2000" dirty="0"/>
              <a:t> </a:t>
            </a:r>
            <a:r>
              <a:rPr lang="fr-FR" sz="2000" dirty="0" err="1"/>
              <a:t>lohikal</a:t>
            </a:r>
            <a:r>
              <a:rPr lang="fr-FR" sz="2000" dirty="0"/>
              <a:t> at </a:t>
            </a:r>
            <a:r>
              <a:rPr lang="fr-FR" sz="2000" dirty="0" err="1"/>
              <a:t>kritikal</a:t>
            </a:r>
            <a:r>
              <a:rPr lang="fr-FR" sz="2000" dirty="0"/>
              <a:t> na </a:t>
            </a:r>
            <a:r>
              <a:rPr lang="fr-FR" sz="2000" dirty="0" err="1"/>
              <a:t>pag-iisip</a:t>
            </a:r>
            <a:r>
              <a:rPr lang="fr-FR" sz="2000" dirty="0"/>
              <a:t> </a:t>
            </a:r>
            <a:r>
              <a:rPr lang="fr-FR" sz="2000" dirty="0" err="1"/>
              <a:t>ng</a:t>
            </a:r>
            <a:r>
              <a:rPr lang="fr-FR" sz="2000" dirty="0"/>
              <a:t> </a:t>
            </a:r>
            <a:r>
              <a:rPr lang="fr-FR" sz="2000" dirty="0" err="1"/>
              <a:t>mga</a:t>
            </a:r>
            <a:r>
              <a:rPr lang="fr-FR" sz="2000" dirty="0"/>
              <a:t> </a:t>
            </a:r>
            <a:r>
              <a:rPr lang="fr-FR" sz="2000" dirty="0" err="1"/>
              <a:t>mag-aaral</a:t>
            </a:r>
            <a:r>
              <a:rPr lang="fr-FR" sz="2000" dirty="0"/>
              <a:t> sa </a:t>
            </a:r>
            <a:r>
              <a:rPr lang="fr-FR" sz="2000" dirty="0" err="1"/>
              <a:t>pamamagitan</a:t>
            </a:r>
            <a:r>
              <a:rPr lang="fr-FR" sz="2000" dirty="0"/>
              <a:t> </a:t>
            </a:r>
            <a:r>
              <a:rPr lang="fr-FR" sz="2000" dirty="0" err="1"/>
              <a:t>ng</a:t>
            </a:r>
            <a:r>
              <a:rPr lang="fr-FR" sz="2000" dirty="0"/>
              <a:t> </a:t>
            </a:r>
            <a:r>
              <a:rPr lang="fr-FR" sz="2000" dirty="0" err="1"/>
              <a:t>masining</a:t>
            </a:r>
            <a:r>
              <a:rPr lang="fr-FR" sz="2000" dirty="0"/>
              <a:t> na </a:t>
            </a:r>
            <a:r>
              <a:rPr lang="fr-FR" sz="2000" dirty="0" err="1"/>
              <a:t>pagpapahayag</a:t>
            </a:r>
            <a:r>
              <a:rPr lang="fr-FR" sz="2000" dirty="0"/>
              <a:t> sa </a:t>
            </a:r>
            <a:r>
              <a:rPr lang="fr-FR" sz="2000" dirty="0" err="1"/>
              <a:t>pasalita</a:t>
            </a:r>
            <a:r>
              <a:rPr lang="fr-FR" sz="2000" dirty="0"/>
              <a:t> at </a:t>
            </a:r>
            <a:r>
              <a:rPr lang="fr-FR" sz="2000" dirty="0" err="1"/>
              <a:t>pasulat</a:t>
            </a:r>
            <a:r>
              <a:rPr lang="fr-FR" sz="2000" dirty="0"/>
              <a:t> na </a:t>
            </a:r>
            <a:r>
              <a:rPr lang="fr-FR" sz="2000" dirty="0" err="1"/>
              <a:t>paraan</a:t>
            </a:r>
            <a:r>
              <a:rPr lang="fr-FR" sz="2000" dirty="0"/>
              <a:t>; </a:t>
            </a:r>
            <a:r>
              <a:rPr lang="fr-FR" sz="2000" dirty="0" smtClean="0"/>
              <a:t>at</a:t>
            </a:r>
            <a:endParaRPr lang="en-PH" sz="2000" dirty="0"/>
          </a:p>
          <a:p>
            <a:pPr lvl="0" algn="just">
              <a:buAutoNum type="arabicPeriod"/>
            </a:pPr>
            <a:r>
              <a:rPr lang="fr-FR" sz="2000" dirty="0" err="1" smtClean="0"/>
              <a:t>maipakita</a:t>
            </a:r>
            <a:r>
              <a:rPr lang="fr-FR" sz="2000" dirty="0" smtClean="0"/>
              <a:t> </a:t>
            </a:r>
            <a:r>
              <a:rPr lang="fr-FR" sz="2000" dirty="0" err="1"/>
              <a:t>ang</a:t>
            </a:r>
            <a:r>
              <a:rPr lang="fr-FR" sz="2000" dirty="0"/>
              <a:t> </a:t>
            </a:r>
            <a:r>
              <a:rPr lang="fr-FR" sz="2000" dirty="0" err="1"/>
              <a:t>malikhaing</a:t>
            </a:r>
            <a:r>
              <a:rPr lang="fr-FR" sz="2000" dirty="0"/>
              <a:t> </a:t>
            </a:r>
            <a:r>
              <a:rPr lang="fr-FR" sz="2000" dirty="0" err="1"/>
              <a:t>kasanayan</a:t>
            </a:r>
            <a:r>
              <a:rPr lang="fr-FR" sz="2000" dirty="0"/>
              <a:t> sa </a:t>
            </a:r>
            <a:r>
              <a:rPr lang="fr-FR" sz="2000" dirty="0" err="1"/>
              <a:t>pamamagitan</a:t>
            </a:r>
            <a:r>
              <a:rPr lang="fr-FR" sz="2000" dirty="0"/>
              <a:t> </a:t>
            </a:r>
            <a:r>
              <a:rPr lang="fr-FR" sz="2000" dirty="0" err="1"/>
              <a:t>ng</a:t>
            </a:r>
            <a:r>
              <a:rPr lang="fr-FR" sz="2000" dirty="0"/>
              <a:t> </a:t>
            </a:r>
            <a:r>
              <a:rPr lang="fr-FR" sz="2000" dirty="0" err="1"/>
              <a:t>paglalapat</a:t>
            </a:r>
            <a:r>
              <a:rPr lang="fr-FR" sz="2000" dirty="0"/>
              <a:t> </a:t>
            </a:r>
            <a:r>
              <a:rPr lang="fr-FR" sz="2000" dirty="0" err="1"/>
              <a:t>ng</a:t>
            </a:r>
            <a:r>
              <a:rPr lang="fr-FR" sz="2000" dirty="0"/>
              <a:t> </a:t>
            </a:r>
            <a:r>
              <a:rPr lang="fr-FR" sz="2000" dirty="0" err="1"/>
              <a:t>mga</a:t>
            </a:r>
            <a:r>
              <a:rPr lang="fr-FR" sz="2000" dirty="0"/>
              <a:t> </a:t>
            </a:r>
            <a:r>
              <a:rPr lang="fr-FR" sz="2000" dirty="0" err="1"/>
              <a:t>kasanayan</a:t>
            </a:r>
            <a:r>
              <a:rPr lang="fr-FR" sz="2000" dirty="0"/>
              <a:t> sa </a:t>
            </a:r>
            <a:r>
              <a:rPr lang="fr-FR" sz="2000" dirty="0" err="1"/>
              <a:t>pagpapahayag</a:t>
            </a:r>
            <a:r>
              <a:rPr lang="fr-FR" sz="2000" dirty="0"/>
              <a:t> sa </a:t>
            </a:r>
            <a:r>
              <a:rPr lang="fr-FR" sz="2000" dirty="0" err="1"/>
              <a:t>kanilang</a:t>
            </a:r>
            <a:r>
              <a:rPr lang="fr-FR" sz="2000" dirty="0"/>
              <a:t> </a:t>
            </a:r>
            <a:r>
              <a:rPr lang="fr-FR" sz="2000" dirty="0" err="1"/>
              <a:t>pakikipagdiskurso</a:t>
            </a:r>
            <a:r>
              <a:rPr lang="fr-FR" sz="2000" dirty="0"/>
              <a:t> sa </a:t>
            </a:r>
            <a:r>
              <a:rPr lang="fr-FR" sz="2000" dirty="0" err="1"/>
              <a:t>kanilang</a:t>
            </a:r>
            <a:r>
              <a:rPr lang="fr-FR" sz="2000" dirty="0"/>
              <a:t> </a:t>
            </a:r>
            <a:r>
              <a:rPr lang="fr-FR" sz="2000" dirty="0" err="1"/>
              <a:t>kapwa</a:t>
            </a:r>
            <a:r>
              <a:rPr lang="fr-FR" sz="2000" dirty="0"/>
              <a:t> at sa </a:t>
            </a:r>
            <a:r>
              <a:rPr lang="fr-FR" sz="2000" dirty="0" err="1"/>
              <a:t>lipunang</a:t>
            </a:r>
            <a:r>
              <a:rPr lang="fr-FR" sz="2000" dirty="0"/>
              <a:t> </a:t>
            </a:r>
            <a:r>
              <a:rPr lang="fr-FR" sz="2000" dirty="0" err="1"/>
              <a:t>kanilang</a:t>
            </a:r>
            <a:r>
              <a:rPr lang="fr-FR" sz="2000" dirty="0"/>
              <a:t> </a:t>
            </a:r>
            <a:r>
              <a:rPr lang="fr-FR" sz="2000" dirty="0" err="1"/>
              <a:t>ginagalawan</a:t>
            </a:r>
            <a:r>
              <a:rPr lang="fr-FR" sz="2000" dirty="0"/>
              <a:t>.</a:t>
            </a:r>
            <a:endParaRPr lang="en-PH" sz="2000" dirty="0"/>
          </a:p>
          <a:p>
            <a:pPr marL="0" indent="0">
              <a:buNone/>
            </a:pP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296411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b="1" dirty="0" smtClean="0"/>
              <a:t/>
            </a:r>
            <a:br>
              <a:rPr lang="nb-NO" b="1" dirty="0" smtClean="0"/>
            </a:br>
            <a:r>
              <a:rPr lang="nb-NO" b="1" dirty="0" smtClean="0"/>
              <a:t>NILALAMAN:</a:t>
            </a: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390" y="1930400"/>
            <a:ext cx="9140135" cy="3697668"/>
          </a:xfrm>
          <a:prstGeom prst="rect">
            <a:avLst/>
          </a:prstGeom>
        </p:spPr>
      </p:pic>
    </p:spTree>
    <p:extLst>
      <p:ext uri="{BB962C8B-B14F-4D97-AF65-F5344CB8AC3E}">
        <p14:creationId xmlns:p14="http://schemas.microsoft.com/office/powerpoint/2010/main" val="422475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b="1" dirty="0" smtClean="0"/>
              <a:t/>
            </a:r>
            <a:br>
              <a:rPr lang="nb-NO" b="1" dirty="0" smtClean="0"/>
            </a:br>
            <a:r>
              <a:rPr lang="nb-NO" b="1" dirty="0" smtClean="0"/>
              <a:t>NILALAMAN:</a:t>
            </a: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568" y="2060620"/>
            <a:ext cx="9137670" cy="3721994"/>
          </a:xfrm>
          <a:prstGeom prst="rect">
            <a:avLst/>
          </a:prstGeom>
        </p:spPr>
      </p:pic>
    </p:spTree>
    <p:extLst>
      <p:ext uri="{BB962C8B-B14F-4D97-AF65-F5344CB8AC3E}">
        <p14:creationId xmlns:p14="http://schemas.microsoft.com/office/powerpoint/2010/main" val="155462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456" y="380672"/>
            <a:ext cx="9592555" cy="5827477"/>
          </a:xfrm>
          <a:prstGeom prst="rect">
            <a:avLst/>
          </a:prstGeom>
        </p:spPr>
      </p:pic>
    </p:spTree>
    <p:extLst>
      <p:ext uri="{BB962C8B-B14F-4D97-AF65-F5344CB8AC3E}">
        <p14:creationId xmlns:p14="http://schemas.microsoft.com/office/powerpoint/2010/main" val="10923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b="1" dirty="0" smtClean="0"/>
              <a:t/>
            </a:r>
            <a:br>
              <a:rPr lang="nb-NO" b="1" dirty="0" smtClean="0"/>
            </a:br>
            <a:r>
              <a:rPr lang="nb-NO" b="1" dirty="0" smtClean="0"/>
              <a:t>NILALAMAN:</a:t>
            </a: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4" y="2176529"/>
            <a:ext cx="9338889" cy="2704564"/>
          </a:xfrm>
          <a:prstGeom prst="rect">
            <a:avLst/>
          </a:prstGeom>
        </p:spPr>
      </p:pic>
    </p:spTree>
    <p:extLst>
      <p:ext uri="{BB962C8B-B14F-4D97-AF65-F5344CB8AC3E}">
        <p14:creationId xmlns:p14="http://schemas.microsoft.com/office/powerpoint/2010/main" val="357608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b="1" dirty="0" smtClean="0"/>
              <a:t/>
            </a:r>
            <a:br>
              <a:rPr lang="nb-NO" b="1" dirty="0" smtClean="0"/>
            </a:br>
            <a:r>
              <a:rPr lang="nb-NO" b="1" dirty="0" smtClean="0"/>
              <a:t>NILALAMAN:</a:t>
            </a: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4" y="1930400"/>
            <a:ext cx="9242179" cy="1171978"/>
          </a:xfrm>
          <a:prstGeom prst="rect">
            <a:avLst/>
          </a:prstGeom>
        </p:spPr>
      </p:pic>
    </p:spTree>
    <p:extLst>
      <p:ext uri="{BB962C8B-B14F-4D97-AF65-F5344CB8AC3E}">
        <p14:creationId xmlns:p14="http://schemas.microsoft.com/office/powerpoint/2010/main" val="399354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b="1" dirty="0" smtClean="0"/>
              <a:t/>
            </a:r>
            <a:br>
              <a:rPr lang="nb-NO" b="1" dirty="0" smtClean="0"/>
            </a:br>
            <a:r>
              <a:rPr lang="nb-NO" b="1" dirty="0" smtClean="0"/>
              <a:t>NILALAMAN:</a:t>
            </a: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3" y="1790164"/>
            <a:ext cx="9429678" cy="4521568"/>
          </a:xfrm>
          <a:prstGeom prst="rect">
            <a:avLst/>
          </a:prstGeom>
        </p:spPr>
      </p:pic>
    </p:spTree>
    <p:extLst>
      <p:ext uri="{BB962C8B-B14F-4D97-AF65-F5344CB8AC3E}">
        <p14:creationId xmlns:p14="http://schemas.microsoft.com/office/powerpoint/2010/main" val="230084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44</TotalTime>
  <Words>261</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Trebuchet MS</vt:lpstr>
      <vt:lpstr>Wingdings 3</vt:lpstr>
      <vt:lpstr>Facet</vt:lpstr>
      <vt:lpstr>MASINING NA PAGPAPAHAYAG/ RETORIKA</vt:lpstr>
      <vt:lpstr> DESKRIPSYON NG KRUSO:</vt:lpstr>
      <vt:lpstr> MGA PANGUNAHING LAYUNIN:  </vt:lpstr>
      <vt:lpstr> NILALAMAN:</vt:lpstr>
      <vt:lpstr> NILALAMAN:</vt:lpstr>
      <vt:lpstr>PowerPoint Presentation</vt:lpstr>
      <vt:lpstr> NILALAMAN:</vt:lpstr>
      <vt:lpstr> NILALAMAN:</vt:lpstr>
      <vt:lpstr> NILALAMAN: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mao salvador</dc:creator>
  <cp:lastModifiedBy>mao salvador</cp:lastModifiedBy>
  <cp:revision>6</cp:revision>
  <dcterms:created xsi:type="dcterms:W3CDTF">2017-01-29T05:36:59Z</dcterms:created>
  <dcterms:modified xsi:type="dcterms:W3CDTF">2017-01-29T10:50:11Z</dcterms:modified>
</cp:coreProperties>
</file>