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60" r:id="rId5"/>
    <p:sldId id="262" r:id="rId6"/>
    <p:sldId id="263" r:id="rId7"/>
    <p:sldId id="264" r:id="rId8"/>
    <p:sldId id="265" r:id="rId9"/>
    <p:sldId id="261" r:id="rId10"/>
    <p:sldId id="259" r:id="rId11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15" autoAdjust="0"/>
    <p:restoredTop sz="95274" autoAdjust="0"/>
  </p:normalViewPr>
  <p:slideViewPr>
    <p:cSldViewPr>
      <p:cViewPr varScale="1">
        <p:scale>
          <a:sx n="74" d="100"/>
          <a:sy n="74" d="100"/>
        </p:scale>
        <p:origin x="354" y="7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11/16/2015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11/16/2015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11/16/2015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11/16/2015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11/16/2015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11/16/2015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11/16/2015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11/16/2015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11/16/2015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11/16/2015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11/16/2015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11/16/2015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/>
              <a:pPr/>
              <a:t>11/16/2015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dirty="0" err="1"/>
              <a:t>Pag-aayos</a:t>
            </a:r>
            <a:r>
              <a:rPr lang="en-US" altLang="en-US" b="1" dirty="0"/>
              <a:t> ng </a:t>
            </a:r>
            <a:r>
              <a:rPr lang="en-US" altLang="en-US" b="1" dirty="0" err="1"/>
              <a:t>mga</a:t>
            </a:r>
            <a:r>
              <a:rPr lang="en-US" altLang="en-US" b="1" dirty="0"/>
              <a:t> </a:t>
            </a:r>
            <a:r>
              <a:rPr lang="en-US" altLang="en-US" b="1" dirty="0" err="1"/>
              <a:t>Datos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Module 4</a:t>
            </a:r>
            <a:endParaRPr lang="en-US" b="1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2800" b="1" dirty="0" err="1">
                <a:solidFill>
                  <a:srgbClr val="0070C0"/>
                </a:solidFill>
              </a:rPr>
              <a:t>Dalawang</a:t>
            </a:r>
            <a:r>
              <a:rPr lang="en-US" altLang="en-US" sz="2800" b="1" dirty="0">
                <a:solidFill>
                  <a:srgbClr val="0070C0"/>
                </a:solidFill>
              </a:rPr>
              <a:t> Uri ng </a:t>
            </a:r>
            <a:r>
              <a:rPr lang="en-US" altLang="en-US" sz="2800" b="1" dirty="0" err="1">
                <a:solidFill>
                  <a:srgbClr val="0070C0"/>
                </a:solidFill>
              </a:rPr>
              <a:t>Mapagkukunan</a:t>
            </a:r>
            <a:r>
              <a:rPr lang="en-US" altLang="en-US" sz="2800" b="1" dirty="0">
                <a:solidFill>
                  <a:srgbClr val="0070C0"/>
                </a:solidFill>
              </a:rPr>
              <a:t> ng </a:t>
            </a:r>
            <a:r>
              <a:rPr lang="en-US" altLang="en-US" sz="2800" b="1" dirty="0" err="1">
                <a:solidFill>
                  <a:srgbClr val="0070C0"/>
                </a:solidFill>
              </a:rPr>
              <a:t>mga</a:t>
            </a:r>
            <a:r>
              <a:rPr lang="en-US" altLang="en-US" sz="2800" b="1" dirty="0">
                <a:solidFill>
                  <a:srgbClr val="0070C0"/>
                </a:solidFill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</a:rPr>
              <a:t>Datos</a:t>
            </a:r>
            <a:r>
              <a:rPr lang="en-US" altLang="en-US" sz="2800" b="1" dirty="0">
                <a:solidFill>
                  <a:srgbClr val="0070C0"/>
                </a:solidFill>
              </a:rPr>
              <a:t>: 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None/>
            </a:pPr>
            <a:endParaRPr lang="en-US" altLang="en-US" sz="2800" dirty="0">
              <a:latin typeface="+mj-lt"/>
            </a:endParaRPr>
          </a:p>
          <a:p>
            <a:pPr algn="just">
              <a:buFont typeface="Wingdings" panose="05000000000000000000" pitchFamily="2" charset="2"/>
              <a:buNone/>
            </a:pPr>
            <a:r>
              <a:rPr lang="en-US" altLang="en-US" sz="2800" dirty="0">
                <a:latin typeface="+mj-lt"/>
              </a:rPr>
              <a:t>1.</a:t>
            </a:r>
            <a:r>
              <a:rPr lang="en-US" altLang="en-US" sz="2800" b="1" dirty="0">
                <a:solidFill>
                  <a:srgbClr val="0070C0"/>
                </a:solidFill>
                <a:latin typeface="+mj-lt"/>
              </a:rPr>
              <a:t>Pangunahing </a:t>
            </a:r>
            <a:r>
              <a:rPr lang="en-US" altLang="en-US" sz="2800" b="1" dirty="0" err="1">
                <a:solidFill>
                  <a:srgbClr val="0070C0"/>
                </a:solidFill>
                <a:latin typeface="+mj-lt"/>
              </a:rPr>
              <a:t>Datos</a:t>
            </a:r>
            <a:r>
              <a:rPr lang="en-US" altLang="en-US" sz="28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altLang="en-US" sz="2800" dirty="0">
                <a:latin typeface="+mj-lt"/>
              </a:rPr>
              <a:t>– </a:t>
            </a:r>
            <a:r>
              <a:rPr lang="en-US" altLang="en-US" sz="2800" dirty="0" err="1">
                <a:latin typeface="+mj-lt"/>
              </a:rPr>
              <a:t>Nagmumula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ang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mga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impormasyon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sa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mga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indibidwal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na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tao</a:t>
            </a:r>
            <a:r>
              <a:rPr lang="en-US" altLang="en-US" sz="2800" dirty="0">
                <a:latin typeface="+mj-lt"/>
              </a:rPr>
              <a:t>, </a:t>
            </a:r>
            <a:r>
              <a:rPr lang="en-US" altLang="en-US" sz="2800" dirty="0" err="1">
                <a:latin typeface="+mj-lt"/>
              </a:rPr>
              <a:t>mga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akdang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pamapanitikan</a:t>
            </a:r>
            <a:r>
              <a:rPr lang="en-US" altLang="en-US" sz="2800" dirty="0">
                <a:latin typeface="+mj-lt"/>
              </a:rPr>
              <a:t>, </a:t>
            </a:r>
            <a:r>
              <a:rPr lang="en-US" altLang="en-US" sz="2800" dirty="0" err="1">
                <a:latin typeface="+mj-lt"/>
              </a:rPr>
              <a:t>mga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pribado</a:t>
            </a:r>
            <a:r>
              <a:rPr lang="en-US" altLang="en-US" sz="2800" dirty="0">
                <a:latin typeface="+mj-lt"/>
              </a:rPr>
              <a:t> o </a:t>
            </a:r>
            <a:r>
              <a:rPr lang="en-US" altLang="en-US" sz="2800" dirty="0" err="1">
                <a:latin typeface="+mj-lt"/>
              </a:rPr>
              <a:t>publikong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organisasyon</a:t>
            </a:r>
            <a:r>
              <a:rPr lang="en-US" altLang="en-US" sz="2800" dirty="0">
                <a:latin typeface="+mj-lt"/>
              </a:rPr>
              <a:t>, </a:t>
            </a:r>
            <a:r>
              <a:rPr lang="en-US" altLang="en-US" sz="2800" dirty="0" err="1">
                <a:latin typeface="+mj-lt"/>
              </a:rPr>
              <a:t>batas</a:t>
            </a:r>
            <a:r>
              <a:rPr lang="en-US" altLang="en-US" sz="2800" dirty="0">
                <a:latin typeface="+mj-lt"/>
              </a:rPr>
              <a:t>, </a:t>
            </a:r>
            <a:r>
              <a:rPr lang="en-US" altLang="en-US" sz="2800" dirty="0" err="1">
                <a:latin typeface="+mj-lt"/>
              </a:rPr>
              <a:t>dokumento</a:t>
            </a:r>
            <a:r>
              <a:rPr lang="en-US" altLang="en-US" sz="2800" dirty="0">
                <a:latin typeface="+mj-lt"/>
              </a:rPr>
              <a:t> at </a:t>
            </a:r>
            <a:r>
              <a:rPr lang="en-US" altLang="en-US" sz="2800" dirty="0" err="1">
                <a:latin typeface="+mj-lt"/>
              </a:rPr>
              <a:t>iba</a:t>
            </a:r>
            <a:r>
              <a:rPr lang="en-US" altLang="en-US" sz="2800" dirty="0">
                <a:latin typeface="+mj-lt"/>
              </a:rPr>
              <a:t> pang </a:t>
            </a:r>
            <a:r>
              <a:rPr lang="en-US" altLang="en-US" sz="2800" dirty="0" err="1">
                <a:latin typeface="+mj-lt"/>
              </a:rPr>
              <a:t>orihinal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na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talaan</a:t>
            </a:r>
            <a:r>
              <a:rPr lang="en-US" altLang="en-US" sz="2800" dirty="0">
                <a:latin typeface="+mj-lt"/>
              </a:rPr>
              <a:t>.</a:t>
            </a:r>
          </a:p>
          <a:p>
            <a:pPr marL="0" indent="0">
              <a:buNone/>
            </a:pPr>
            <a:endParaRPr lang="en-US" sz="2800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2800" b="1" dirty="0" err="1">
                <a:solidFill>
                  <a:srgbClr val="0070C0"/>
                </a:solidFill>
              </a:rPr>
              <a:t>Dalawang</a:t>
            </a:r>
            <a:r>
              <a:rPr lang="en-US" altLang="en-US" sz="2800" b="1" dirty="0">
                <a:solidFill>
                  <a:srgbClr val="0070C0"/>
                </a:solidFill>
              </a:rPr>
              <a:t> Uri ng </a:t>
            </a:r>
            <a:r>
              <a:rPr lang="en-US" altLang="en-US" sz="2800" b="1" dirty="0" err="1">
                <a:solidFill>
                  <a:srgbClr val="0070C0"/>
                </a:solidFill>
              </a:rPr>
              <a:t>Mapagkukunan</a:t>
            </a:r>
            <a:r>
              <a:rPr lang="en-US" altLang="en-US" sz="2800" b="1" dirty="0">
                <a:solidFill>
                  <a:srgbClr val="0070C0"/>
                </a:solidFill>
              </a:rPr>
              <a:t> ng </a:t>
            </a:r>
            <a:r>
              <a:rPr lang="en-US" altLang="en-US" sz="2800" b="1" dirty="0" err="1">
                <a:solidFill>
                  <a:srgbClr val="0070C0"/>
                </a:solidFill>
              </a:rPr>
              <a:t>mga</a:t>
            </a:r>
            <a:r>
              <a:rPr lang="en-US" altLang="en-US" sz="2800" b="1" dirty="0">
                <a:solidFill>
                  <a:srgbClr val="0070C0"/>
                </a:solidFill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</a:rPr>
              <a:t>Datos</a:t>
            </a:r>
            <a:r>
              <a:rPr lang="en-US" altLang="en-US" sz="2800" b="1" dirty="0">
                <a:solidFill>
                  <a:srgbClr val="0070C0"/>
                </a:solidFill>
              </a:rPr>
              <a:t>: </a:t>
            </a:r>
            <a:endParaRPr lang="en-US" sz="28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None/>
            </a:pPr>
            <a:endParaRPr lang="en-US" altLang="en-US" sz="2800" dirty="0">
              <a:latin typeface="+mj-lt"/>
            </a:endParaRPr>
          </a:p>
          <a:p>
            <a:pPr algn="just">
              <a:buFont typeface="Wingdings" panose="05000000000000000000" pitchFamily="2" charset="2"/>
              <a:buNone/>
            </a:pPr>
            <a:r>
              <a:rPr lang="en-US" altLang="en-US" sz="2800" dirty="0">
                <a:latin typeface="+mj-lt"/>
              </a:rPr>
              <a:t>2.</a:t>
            </a:r>
            <a:r>
              <a:rPr lang="en-US" altLang="en-US" sz="2800" b="1" dirty="0">
                <a:solidFill>
                  <a:srgbClr val="0070C0"/>
                </a:solidFill>
                <a:latin typeface="+mj-lt"/>
              </a:rPr>
              <a:t>Sekondaryang </a:t>
            </a:r>
            <a:r>
              <a:rPr lang="en-US" altLang="en-US" sz="2800" b="1" dirty="0" err="1">
                <a:solidFill>
                  <a:srgbClr val="0070C0"/>
                </a:solidFill>
                <a:latin typeface="+mj-lt"/>
              </a:rPr>
              <a:t>Datos</a:t>
            </a:r>
            <a:r>
              <a:rPr lang="en-US" altLang="en-US" sz="28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altLang="en-US" sz="2800" dirty="0">
                <a:latin typeface="+mj-lt"/>
              </a:rPr>
              <a:t>– </a:t>
            </a:r>
            <a:r>
              <a:rPr lang="en-US" altLang="en-US" sz="2800" dirty="0" err="1">
                <a:latin typeface="+mj-lt"/>
              </a:rPr>
              <a:t>Kinalap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ang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mga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datos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mula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sa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mga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manuskrito</a:t>
            </a:r>
            <a:r>
              <a:rPr lang="en-US" altLang="en-US" sz="2800" dirty="0">
                <a:latin typeface="+mj-lt"/>
              </a:rPr>
              <a:t>, </a:t>
            </a:r>
            <a:r>
              <a:rPr lang="en-US" altLang="en-US" sz="2800" dirty="0" err="1">
                <a:latin typeface="+mj-lt"/>
              </a:rPr>
              <a:t>ensayklopidya</a:t>
            </a:r>
            <a:r>
              <a:rPr lang="en-US" altLang="en-US" sz="2800" dirty="0">
                <a:latin typeface="+mj-lt"/>
              </a:rPr>
              <a:t>, </a:t>
            </a:r>
            <a:r>
              <a:rPr lang="en-US" altLang="en-US" sz="2800" dirty="0" err="1">
                <a:latin typeface="+mj-lt"/>
              </a:rPr>
              <a:t>tesis</a:t>
            </a:r>
            <a:r>
              <a:rPr lang="en-US" altLang="en-US" sz="2800" dirty="0">
                <a:latin typeface="+mj-lt"/>
              </a:rPr>
              <a:t>, </a:t>
            </a:r>
            <a:r>
              <a:rPr lang="en-US" altLang="en-US" sz="2800" dirty="0" err="1">
                <a:latin typeface="+mj-lt"/>
              </a:rPr>
              <a:t>disertasyon</a:t>
            </a:r>
            <a:r>
              <a:rPr lang="en-US" altLang="en-US" sz="2800" dirty="0">
                <a:latin typeface="+mj-lt"/>
              </a:rPr>
              <a:t>, magazine, </a:t>
            </a:r>
            <a:r>
              <a:rPr lang="en-US" altLang="en-US" sz="2800" dirty="0" err="1">
                <a:latin typeface="+mj-lt"/>
              </a:rPr>
              <a:t>pahayagan</a:t>
            </a:r>
            <a:r>
              <a:rPr lang="en-US" altLang="en-US" sz="2800" dirty="0">
                <a:latin typeface="+mj-lt"/>
              </a:rPr>
              <a:t> at </a:t>
            </a:r>
            <a:r>
              <a:rPr lang="en-US" altLang="en-US" sz="2800" dirty="0" err="1">
                <a:latin typeface="+mj-lt"/>
              </a:rPr>
              <a:t>iba</a:t>
            </a:r>
            <a:r>
              <a:rPr lang="en-US" altLang="en-US" sz="2800" dirty="0">
                <a:latin typeface="+mj-lt"/>
              </a:rPr>
              <a:t> pang </a:t>
            </a:r>
            <a:r>
              <a:rPr lang="en-US" altLang="en-US" sz="2800" dirty="0" err="1">
                <a:latin typeface="+mj-lt"/>
              </a:rPr>
              <a:t>aklat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na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naisulat</a:t>
            </a:r>
            <a:r>
              <a:rPr lang="en-US" altLang="en-US" sz="2800" dirty="0">
                <a:latin typeface="+mj-lt"/>
              </a:rPr>
              <a:t> ng </a:t>
            </a:r>
            <a:r>
              <a:rPr lang="en-US" altLang="en-US" sz="2800" dirty="0" err="1">
                <a:latin typeface="+mj-lt"/>
              </a:rPr>
              <a:t>mga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awtor</a:t>
            </a:r>
            <a:r>
              <a:rPr lang="en-US" altLang="en-US" sz="2800" dirty="0">
                <a:latin typeface="+mj-lt"/>
              </a:rPr>
              <a:t>. </a:t>
            </a:r>
          </a:p>
          <a:p>
            <a:pPr marL="0" indent="0" algn="just">
              <a:buNone/>
            </a:pPr>
            <a:endParaRPr lang="en-US" sz="2800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1051351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err="1">
                <a:solidFill>
                  <a:srgbClr val="0070C0"/>
                </a:solidFill>
              </a:rPr>
              <a:t>Direktang</a:t>
            </a:r>
            <a:r>
              <a:rPr lang="en-US" altLang="en-US" b="1" dirty="0">
                <a:solidFill>
                  <a:srgbClr val="0070C0"/>
                </a:solidFill>
              </a:rPr>
              <a:t> </a:t>
            </a:r>
            <a:r>
              <a:rPr lang="en-US" altLang="en-US" b="1" dirty="0" err="1">
                <a:solidFill>
                  <a:srgbClr val="0070C0"/>
                </a:solidFill>
              </a:rPr>
              <a:t>Sipi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en-US" sz="2800" dirty="0" err="1">
                <a:latin typeface="+mj-lt"/>
              </a:rPr>
              <a:t>Pagtatala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sa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eksaktong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ginamit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na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salita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sa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pinagkunan</a:t>
            </a:r>
            <a:r>
              <a:rPr lang="en-US" altLang="en-US" sz="2800" dirty="0">
                <a:latin typeface="+mj-lt"/>
              </a:rPr>
              <a:t> ng </a:t>
            </a:r>
            <a:r>
              <a:rPr lang="en-US" altLang="en-US" sz="2800" dirty="0" err="1">
                <a:latin typeface="+mj-lt"/>
              </a:rPr>
              <a:t>datos</a:t>
            </a:r>
            <a:r>
              <a:rPr lang="en-US" altLang="en-US" sz="2800" dirty="0">
                <a:latin typeface="+mj-lt"/>
              </a:rPr>
              <a:t> at </a:t>
            </a:r>
            <a:r>
              <a:rPr lang="en-US" altLang="en-US" sz="2800" dirty="0" err="1">
                <a:latin typeface="+mj-lt"/>
              </a:rPr>
              <a:t>ito</a:t>
            </a:r>
            <a:r>
              <a:rPr lang="en-US" altLang="en-US" sz="2800" dirty="0">
                <a:latin typeface="+mj-lt"/>
              </a:rPr>
              <a:t> ay </a:t>
            </a:r>
            <a:r>
              <a:rPr lang="en-US" altLang="en-US" sz="2800" dirty="0" err="1">
                <a:latin typeface="+mj-lt"/>
              </a:rPr>
              <a:t>napapaluob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sa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mga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sipi</a:t>
            </a:r>
            <a:r>
              <a:rPr lang="en-US" altLang="en-US" sz="2800" dirty="0">
                <a:latin typeface="+mj-lt"/>
              </a:rPr>
              <a:t>.</a:t>
            </a:r>
          </a:p>
          <a:p>
            <a:pPr algn="just"/>
            <a:r>
              <a:rPr lang="en-US" altLang="en-US" sz="2800" dirty="0" err="1">
                <a:latin typeface="+mj-lt"/>
              </a:rPr>
              <a:t>Ginagamit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ito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dahil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mahalaga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ang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orihinal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na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wika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na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mismong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pinagkunan</a:t>
            </a:r>
            <a:r>
              <a:rPr lang="en-US" altLang="en-US" sz="2800" dirty="0">
                <a:latin typeface="+mj-lt"/>
              </a:rPr>
              <a:t> para </a:t>
            </a:r>
            <a:r>
              <a:rPr lang="en-US" altLang="en-US" sz="2800" dirty="0" err="1">
                <a:latin typeface="+mj-lt"/>
              </a:rPr>
              <a:t>maihatid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yung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tamang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impormasyon</a:t>
            </a:r>
            <a:r>
              <a:rPr lang="en-US" altLang="en-US" sz="2800" dirty="0">
                <a:latin typeface="+mj-lt"/>
              </a:rPr>
              <a:t>. </a:t>
            </a:r>
          </a:p>
          <a:p>
            <a:pPr algn="just"/>
            <a:r>
              <a:rPr lang="en-US" altLang="en-US" sz="2800" dirty="0" err="1">
                <a:latin typeface="+mj-lt"/>
              </a:rPr>
              <a:t>Mapatunayan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ang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puntong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inilahad</a:t>
            </a:r>
            <a:endParaRPr lang="en-US" altLang="en-US" sz="2800" dirty="0">
              <a:latin typeface="+mj-lt"/>
            </a:endParaRPr>
          </a:p>
          <a:p>
            <a:pPr algn="just"/>
            <a:r>
              <a:rPr lang="en-US" altLang="en-US" sz="2800" dirty="0">
                <a:latin typeface="+mj-lt"/>
              </a:rPr>
              <a:t>Para </a:t>
            </a:r>
            <a:r>
              <a:rPr lang="en-US" altLang="en-US" sz="2800" dirty="0" err="1">
                <a:latin typeface="+mj-lt"/>
              </a:rPr>
              <a:t>mapasimulan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ang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diskusyon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sa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pag-aaral</a:t>
            </a:r>
            <a:endParaRPr lang="en-US" altLang="en-US" sz="2800" dirty="0">
              <a:latin typeface="+mj-lt"/>
            </a:endParaRPr>
          </a:p>
          <a:p>
            <a:pPr marL="0" indent="0">
              <a:buNone/>
            </a:pPr>
            <a:endParaRPr lang="en-US" sz="2800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1632394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err="1">
                <a:solidFill>
                  <a:srgbClr val="0070C0"/>
                </a:solidFill>
              </a:rPr>
              <a:t>Direktang</a:t>
            </a:r>
            <a:r>
              <a:rPr lang="en-US" altLang="en-US" b="1" dirty="0">
                <a:solidFill>
                  <a:srgbClr val="0070C0"/>
                </a:solidFill>
              </a:rPr>
              <a:t> </a:t>
            </a:r>
            <a:r>
              <a:rPr lang="en-US" altLang="en-US" b="1" dirty="0" err="1">
                <a:solidFill>
                  <a:srgbClr val="0070C0"/>
                </a:solidFill>
              </a:rPr>
              <a:t>Sipi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/>
            <a:r>
              <a:rPr lang="en-US" altLang="en-US" sz="2800" u="sng" dirty="0">
                <a:latin typeface="+mj-lt"/>
              </a:rPr>
              <a:t>Kung </a:t>
            </a:r>
            <a:r>
              <a:rPr lang="en-US" altLang="en-US" sz="2800" u="sng" dirty="0" err="1">
                <a:latin typeface="+mj-lt"/>
              </a:rPr>
              <a:t>gagamitin</a:t>
            </a:r>
            <a:r>
              <a:rPr lang="en-US" altLang="en-US" sz="2800" u="sng" dirty="0">
                <a:latin typeface="+mj-lt"/>
              </a:rPr>
              <a:t> </a:t>
            </a:r>
            <a:r>
              <a:rPr lang="en-US" altLang="en-US" sz="2800" u="sng" dirty="0" err="1">
                <a:latin typeface="+mj-lt"/>
              </a:rPr>
              <a:t>ito</a:t>
            </a:r>
            <a:r>
              <a:rPr lang="en-US" altLang="en-US" sz="2800" u="sng" dirty="0">
                <a:latin typeface="+mj-lt"/>
              </a:rPr>
              <a:t> </a:t>
            </a:r>
            <a:r>
              <a:rPr lang="en-US" altLang="en-US" sz="2800" u="sng" dirty="0" err="1">
                <a:latin typeface="+mj-lt"/>
              </a:rPr>
              <a:t>dapat</a:t>
            </a:r>
            <a:r>
              <a:rPr lang="en-US" altLang="en-US" sz="2800" u="sng" dirty="0">
                <a:latin typeface="+mj-lt"/>
              </a:rPr>
              <a:t> ay: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sz="2800" dirty="0" err="1">
                <a:latin typeface="+mj-lt"/>
              </a:rPr>
              <a:t>Malinaw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ito</a:t>
            </a:r>
            <a:endParaRPr lang="en-US" altLang="en-US" sz="2800" dirty="0">
              <a:latin typeface="+mj-lt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sz="2800" dirty="0">
                <a:latin typeface="+mj-lt"/>
              </a:rPr>
              <a:t>May </a:t>
            </a:r>
            <a:r>
              <a:rPr lang="en-US" altLang="en-US" sz="2800" dirty="0" err="1">
                <a:latin typeface="+mj-lt"/>
              </a:rPr>
              <a:t>tamang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bantas</a:t>
            </a:r>
            <a:r>
              <a:rPr lang="en-US" altLang="en-US" sz="2800" dirty="0">
                <a:latin typeface="+mj-lt"/>
              </a:rPr>
              <a:t> at </a:t>
            </a:r>
            <a:r>
              <a:rPr lang="en-US" altLang="en-US" sz="2800" dirty="0" err="1">
                <a:latin typeface="+mj-lt"/>
              </a:rPr>
              <a:t>pahinang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pinagkunan</a:t>
            </a:r>
            <a:endParaRPr lang="en-US" altLang="en-US" sz="2800" dirty="0">
              <a:latin typeface="+mj-lt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sz="2800" dirty="0">
                <a:latin typeface="+mj-lt"/>
              </a:rPr>
              <a:t>Hindi </a:t>
            </a:r>
            <a:r>
              <a:rPr lang="en-US" altLang="en-US" sz="2800" dirty="0" err="1">
                <a:latin typeface="+mj-lt"/>
              </a:rPr>
              <a:t>lahat</a:t>
            </a:r>
            <a:r>
              <a:rPr lang="en-US" altLang="en-US" sz="2800" dirty="0">
                <a:latin typeface="+mj-lt"/>
              </a:rPr>
              <a:t> ay </a:t>
            </a:r>
            <a:r>
              <a:rPr lang="en-US" altLang="en-US" sz="2800" dirty="0" err="1">
                <a:latin typeface="+mj-lt"/>
              </a:rPr>
              <a:t>sisipiin</a:t>
            </a:r>
            <a:endParaRPr lang="en-US" altLang="en-US" sz="2800" dirty="0">
              <a:latin typeface="+mj-lt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sz="2800" dirty="0" err="1">
                <a:latin typeface="+mj-lt"/>
              </a:rPr>
              <a:t>Pumili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lamang</a:t>
            </a:r>
            <a:r>
              <a:rPr lang="en-US" altLang="en-US" sz="2800" dirty="0">
                <a:latin typeface="+mj-lt"/>
              </a:rPr>
              <a:t> ng </a:t>
            </a:r>
            <a:r>
              <a:rPr lang="en-US" altLang="en-US" sz="2800" dirty="0" err="1">
                <a:latin typeface="+mj-lt"/>
              </a:rPr>
              <a:t>angkop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sa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pag-aaral</a:t>
            </a:r>
            <a:endParaRPr lang="en-US" altLang="en-US" sz="2800" dirty="0">
              <a:latin typeface="+mj-lt"/>
            </a:endParaRPr>
          </a:p>
          <a:p>
            <a:pPr marL="0" indent="0">
              <a:buNone/>
            </a:pPr>
            <a:endParaRPr lang="en-US" sz="2800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1239603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Synopsis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en-US" sz="2800" dirty="0" err="1">
                <a:latin typeface="+mj-lt"/>
              </a:rPr>
              <a:t>Pagpapaikli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sa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orihinal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na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teksto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sa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pamamagitan</a:t>
            </a:r>
            <a:r>
              <a:rPr lang="en-US" altLang="en-US" sz="2800" dirty="0">
                <a:latin typeface="+mj-lt"/>
              </a:rPr>
              <a:t> ng </a:t>
            </a:r>
            <a:r>
              <a:rPr lang="en-US" altLang="en-US" sz="2800" dirty="0" err="1">
                <a:latin typeface="+mj-lt"/>
              </a:rPr>
              <a:t>pagpapahayag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muli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sa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sariling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pananalita</a:t>
            </a:r>
            <a:endParaRPr lang="en-US" altLang="en-US" sz="2800" dirty="0">
              <a:latin typeface="+mj-lt"/>
            </a:endParaRPr>
          </a:p>
          <a:p>
            <a:pPr algn="just"/>
            <a:r>
              <a:rPr lang="en-US" altLang="en-US" sz="2800" dirty="0" err="1">
                <a:latin typeface="+mj-lt"/>
              </a:rPr>
              <a:t>Kinukuha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lang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ang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ideya</a:t>
            </a:r>
            <a:r>
              <a:rPr lang="en-US" altLang="en-US" sz="2800" dirty="0">
                <a:latin typeface="+mj-lt"/>
              </a:rPr>
              <a:t> ng </a:t>
            </a:r>
            <a:r>
              <a:rPr lang="en-US" altLang="en-US" sz="2800" dirty="0" err="1">
                <a:latin typeface="+mj-lt"/>
              </a:rPr>
              <a:t>teksto</a:t>
            </a:r>
            <a:endParaRPr lang="en-US" altLang="en-US" sz="2800" dirty="0">
              <a:latin typeface="+mj-lt"/>
            </a:endParaRPr>
          </a:p>
          <a:p>
            <a:pPr algn="just"/>
            <a:r>
              <a:rPr lang="en-US" altLang="en-US" sz="2800" dirty="0" err="1">
                <a:latin typeface="+mj-lt"/>
              </a:rPr>
              <a:t>Dapat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taglay</a:t>
            </a:r>
            <a:r>
              <a:rPr lang="en-US" altLang="en-US" sz="2800" dirty="0">
                <a:latin typeface="+mj-lt"/>
              </a:rPr>
              <a:t> pa </a:t>
            </a:r>
            <a:r>
              <a:rPr lang="en-US" altLang="en-US" sz="2800" dirty="0" err="1">
                <a:latin typeface="+mj-lt"/>
              </a:rPr>
              <a:t>rin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ang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diwa</a:t>
            </a:r>
            <a:r>
              <a:rPr lang="en-US" altLang="en-US" sz="2800" dirty="0">
                <a:latin typeface="+mj-lt"/>
              </a:rPr>
              <a:t> ng </a:t>
            </a:r>
            <a:r>
              <a:rPr lang="en-US" altLang="en-US" sz="2800" dirty="0" err="1">
                <a:latin typeface="+mj-lt"/>
              </a:rPr>
              <a:t>teksto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kapag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ginamit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ito</a:t>
            </a:r>
            <a:endParaRPr lang="en-US" altLang="en-US" sz="2800" dirty="0">
              <a:latin typeface="+mj-lt"/>
            </a:endParaRPr>
          </a:p>
          <a:p>
            <a:pPr marL="0" indent="0">
              <a:buNone/>
            </a:pPr>
            <a:endParaRPr lang="en-US" sz="2800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498103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Synopsis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just"/>
            <a:r>
              <a:rPr lang="en-US" altLang="en-US" u="sng" dirty="0" err="1">
                <a:latin typeface="+mj-lt"/>
              </a:rPr>
              <a:t>Paraan</a:t>
            </a:r>
            <a:r>
              <a:rPr lang="en-US" altLang="en-US" u="sng" dirty="0">
                <a:latin typeface="+mj-lt"/>
              </a:rPr>
              <a:t> ng </a:t>
            </a:r>
            <a:r>
              <a:rPr lang="en-US" altLang="en-US" u="sng" dirty="0" err="1">
                <a:latin typeface="+mj-lt"/>
              </a:rPr>
              <a:t>pagsasagawa</a:t>
            </a:r>
            <a:r>
              <a:rPr lang="en-US" altLang="en-US" u="sng" dirty="0">
                <a:latin typeface="+mj-lt"/>
              </a:rPr>
              <a:t> </a:t>
            </a:r>
            <a:r>
              <a:rPr lang="en-US" altLang="en-US" u="sng" dirty="0" err="1">
                <a:latin typeface="+mj-lt"/>
              </a:rPr>
              <a:t>nito</a:t>
            </a:r>
            <a:r>
              <a:rPr lang="en-US" altLang="en-US" u="sng" dirty="0">
                <a:latin typeface="+mj-lt"/>
              </a:rPr>
              <a:t>:</a:t>
            </a:r>
          </a:p>
          <a:p>
            <a:pPr marL="609600" indent="-609600" algn="just">
              <a:buFont typeface="Wingdings" panose="05000000000000000000" pitchFamily="2" charset="2"/>
              <a:buAutoNum type="arabicPeriod"/>
            </a:pPr>
            <a:r>
              <a:rPr lang="en-US" altLang="en-US" dirty="0" err="1">
                <a:latin typeface="+mj-lt"/>
              </a:rPr>
              <a:t>Dapat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mabasa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buo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teksto</a:t>
            </a:r>
            <a:endParaRPr lang="en-US" altLang="en-US" dirty="0">
              <a:latin typeface="+mj-lt"/>
            </a:endParaRPr>
          </a:p>
          <a:p>
            <a:pPr marL="609600" indent="-609600" algn="just">
              <a:buFont typeface="Wingdings" panose="05000000000000000000" pitchFamily="2" charset="2"/>
              <a:buAutoNum type="arabicPeriod"/>
            </a:pPr>
            <a:r>
              <a:rPr lang="en-US" altLang="en-US" dirty="0" err="1">
                <a:latin typeface="+mj-lt"/>
              </a:rPr>
              <a:t>Itala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mahalagang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detalye</a:t>
            </a:r>
            <a:r>
              <a:rPr lang="en-US" altLang="en-US" dirty="0">
                <a:latin typeface="+mj-lt"/>
              </a:rPr>
              <a:t> para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paglalagom</a:t>
            </a:r>
            <a:endParaRPr lang="en-US" altLang="en-US" dirty="0">
              <a:latin typeface="+mj-lt"/>
            </a:endParaRPr>
          </a:p>
          <a:p>
            <a:pPr marL="609600" indent="-609600" algn="just">
              <a:buFont typeface="Wingdings" panose="05000000000000000000" pitchFamily="2" charset="2"/>
              <a:buAutoNum type="arabicPeriod"/>
            </a:pPr>
            <a:r>
              <a:rPr lang="en-US" altLang="en-US" dirty="0" err="1">
                <a:latin typeface="+mj-lt"/>
              </a:rPr>
              <a:t>Isulat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sariling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pananalita</a:t>
            </a:r>
            <a:endParaRPr lang="en-US" altLang="en-US" dirty="0">
              <a:latin typeface="+mj-lt"/>
            </a:endParaRPr>
          </a:p>
          <a:p>
            <a:pPr marL="609600" indent="-609600" algn="just">
              <a:buFont typeface="Wingdings" panose="05000000000000000000" pitchFamily="2" charset="2"/>
              <a:buAutoNum type="arabicPeriod"/>
            </a:pPr>
            <a:r>
              <a:rPr lang="en-US" altLang="en-US" dirty="0" err="1">
                <a:latin typeface="+mj-lt"/>
              </a:rPr>
              <a:t>Rebisahin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muli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sinagawang</a:t>
            </a:r>
            <a:r>
              <a:rPr lang="en-US" altLang="en-US" dirty="0">
                <a:latin typeface="+mj-lt"/>
              </a:rPr>
              <a:t> synopsis para </a:t>
            </a:r>
            <a:r>
              <a:rPr lang="en-US" altLang="en-US" dirty="0" err="1">
                <a:latin typeface="+mj-lt"/>
              </a:rPr>
              <a:t>makuha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buong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diwa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teksto</a:t>
            </a:r>
            <a:r>
              <a:rPr lang="en-US" altLang="en-US" dirty="0">
                <a:latin typeface="+mj-lt"/>
              </a:rPr>
              <a:t> 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2043241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err="1">
                <a:solidFill>
                  <a:srgbClr val="0070C0"/>
                </a:solidFill>
              </a:rPr>
              <a:t>Parapreys</a:t>
            </a:r>
            <a:r>
              <a:rPr lang="en-US" altLang="en-US" b="1" dirty="0">
                <a:solidFill>
                  <a:srgbClr val="0070C0"/>
                </a:solidFill>
              </a:rPr>
              <a:t> o </a:t>
            </a:r>
            <a:r>
              <a:rPr lang="en-US" altLang="en-US" b="1" dirty="0" err="1">
                <a:solidFill>
                  <a:srgbClr val="0070C0"/>
                </a:solidFill>
              </a:rPr>
              <a:t>Hawig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en-US" sz="2800" dirty="0" err="1">
                <a:latin typeface="+mj-lt"/>
              </a:rPr>
              <a:t>Pagsasabing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muli</a:t>
            </a:r>
            <a:r>
              <a:rPr lang="en-US" altLang="en-US" sz="2800" dirty="0">
                <a:latin typeface="+mj-lt"/>
              </a:rPr>
              <a:t> ng </a:t>
            </a:r>
            <a:r>
              <a:rPr lang="en-US" altLang="en-US" sz="2800" dirty="0" err="1">
                <a:latin typeface="+mj-lt"/>
              </a:rPr>
              <a:t>nakuhang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ideya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mula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sa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ginamit</a:t>
            </a:r>
            <a:r>
              <a:rPr lang="en-US" altLang="en-US" sz="2800" dirty="0">
                <a:latin typeface="+mj-lt"/>
              </a:rPr>
              <a:t> ng </a:t>
            </a:r>
            <a:r>
              <a:rPr lang="en-US" altLang="en-US" sz="2800" dirty="0" err="1">
                <a:latin typeface="+mj-lt"/>
              </a:rPr>
              <a:t>sanggunian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gamit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ang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sariling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pangungusap</a:t>
            </a:r>
            <a:r>
              <a:rPr lang="en-US" altLang="en-US" sz="2800" dirty="0">
                <a:latin typeface="+mj-lt"/>
              </a:rPr>
              <a:t>. </a:t>
            </a:r>
            <a:r>
              <a:rPr lang="en-US" altLang="en-US" sz="2800" dirty="0" err="1">
                <a:latin typeface="+mj-lt"/>
              </a:rPr>
              <a:t>Ginagawa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ang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pagpaparapreys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kapag</a:t>
            </a:r>
            <a:r>
              <a:rPr lang="en-US" altLang="en-US" sz="2800" dirty="0">
                <a:latin typeface="+mj-lt"/>
              </a:rPr>
              <a:t>: </a:t>
            </a:r>
          </a:p>
          <a:p>
            <a:pPr algn="just">
              <a:buNone/>
            </a:pPr>
            <a:endParaRPr lang="en-US" altLang="en-US" sz="2800" dirty="0">
              <a:latin typeface="+mj-lt"/>
            </a:endParaRPr>
          </a:p>
          <a:p>
            <a:pPr algn="just">
              <a:buNone/>
            </a:pPr>
            <a:r>
              <a:rPr lang="en-US" altLang="en-US" sz="2800" dirty="0">
                <a:latin typeface="+mj-lt"/>
              </a:rPr>
              <a:t>1.Nais </a:t>
            </a:r>
            <a:r>
              <a:rPr lang="en-US" altLang="en-US" sz="2800" dirty="0" err="1">
                <a:latin typeface="+mj-lt"/>
              </a:rPr>
              <a:t>gumamit</a:t>
            </a:r>
            <a:r>
              <a:rPr lang="en-US" altLang="en-US" sz="2800" dirty="0">
                <a:latin typeface="+mj-lt"/>
              </a:rPr>
              <a:t> ng </a:t>
            </a:r>
            <a:r>
              <a:rPr lang="en-US" altLang="en-US" sz="2800" dirty="0" err="1">
                <a:latin typeface="+mj-lt"/>
              </a:rPr>
              <a:t>mga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impormasyon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sa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nowtkard</a:t>
            </a:r>
            <a:r>
              <a:rPr lang="en-US" altLang="en-US" sz="2800" dirty="0">
                <a:latin typeface="+mj-lt"/>
              </a:rPr>
              <a:t> at </a:t>
            </a:r>
            <a:r>
              <a:rPr lang="en-US" altLang="en-US" sz="2800" dirty="0" err="1">
                <a:latin typeface="+mj-lt"/>
              </a:rPr>
              <a:t>umiwas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sa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panggagaya</a:t>
            </a:r>
            <a:r>
              <a:rPr lang="en-US" altLang="en-US" sz="2800" dirty="0">
                <a:latin typeface="+mj-lt"/>
              </a:rPr>
              <a:t> o </a:t>
            </a:r>
            <a:r>
              <a:rPr lang="en-US" altLang="en-US" sz="2800" dirty="0" err="1">
                <a:latin typeface="+mj-lt"/>
              </a:rPr>
              <a:t>pangongopya</a:t>
            </a:r>
            <a:r>
              <a:rPr lang="en-US" altLang="en-US" sz="2800" dirty="0">
                <a:latin typeface="+mj-lt"/>
              </a:rPr>
              <a:t> </a:t>
            </a:r>
          </a:p>
          <a:p>
            <a:pPr marL="0" indent="0">
              <a:buNone/>
            </a:pPr>
            <a:endParaRPr lang="en-US" sz="2800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4081043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err="1">
                <a:solidFill>
                  <a:srgbClr val="0070C0"/>
                </a:solidFill>
              </a:rPr>
              <a:t>Parapreys</a:t>
            </a:r>
            <a:r>
              <a:rPr lang="en-US" altLang="en-US" b="1" dirty="0">
                <a:solidFill>
                  <a:srgbClr val="0070C0"/>
                </a:solidFill>
              </a:rPr>
              <a:t> o </a:t>
            </a:r>
            <a:r>
              <a:rPr lang="en-US" altLang="en-US" b="1" dirty="0" err="1">
                <a:solidFill>
                  <a:srgbClr val="0070C0"/>
                </a:solidFill>
              </a:rPr>
              <a:t>Hawig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None/>
            </a:pPr>
            <a:r>
              <a:rPr lang="en-US" altLang="en-US" sz="2800" dirty="0" smtClean="0">
                <a:latin typeface="+mj-lt"/>
              </a:rPr>
              <a:t>2.Nais </a:t>
            </a:r>
            <a:r>
              <a:rPr lang="en-US" altLang="en-US" sz="2800" dirty="0" err="1">
                <a:latin typeface="+mj-lt"/>
              </a:rPr>
              <a:t>iwasan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ang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masyadong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paggamit</a:t>
            </a:r>
            <a:r>
              <a:rPr lang="en-US" altLang="en-US" sz="2800" dirty="0">
                <a:latin typeface="+mj-lt"/>
              </a:rPr>
              <a:t> ng </a:t>
            </a:r>
            <a:r>
              <a:rPr lang="en-US" altLang="en-US" sz="2800" dirty="0" err="1">
                <a:latin typeface="+mj-lt"/>
              </a:rPr>
              <a:t>direktang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sipi</a:t>
            </a:r>
            <a:r>
              <a:rPr lang="en-US" altLang="en-US" sz="2800" dirty="0">
                <a:latin typeface="+mj-lt"/>
              </a:rPr>
              <a:t> </a:t>
            </a:r>
          </a:p>
          <a:p>
            <a:pPr algn="just">
              <a:buFont typeface="Wingdings" panose="05000000000000000000" pitchFamily="2" charset="2"/>
              <a:buNone/>
            </a:pPr>
            <a:endParaRPr lang="en-US" altLang="en-US" sz="2800" dirty="0">
              <a:latin typeface="+mj-lt"/>
            </a:endParaRPr>
          </a:p>
          <a:p>
            <a:pPr algn="just">
              <a:buFont typeface="Wingdings" panose="05000000000000000000" pitchFamily="2" charset="2"/>
              <a:buNone/>
            </a:pPr>
            <a:r>
              <a:rPr lang="en-US" altLang="en-US" sz="2800" dirty="0" smtClean="0">
                <a:latin typeface="+mj-lt"/>
              </a:rPr>
              <a:t>3.Nais </a:t>
            </a:r>
            <a:r>
              <a:rPr lang="en-US" altLang="en-US" sz="2800" dirty="0" err="1">
                <a:latin typeface="+mj-lt"/>
              </a:rPr>
              <a:t>gamitin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ang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sariling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boses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sa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paglalahad</a:t>
            </a:r>
            <a:r>
              <a:rPr lang="en-US" altLang="en-US" sz="2800" dirty="0">
                <a:latin typeface="+mj-lt"/>
              </a:rPr>
              <a:t> ng </a:t>
            </a:r>
            <a:r>
              <a:rPr lang="en-US" altLang="en-US" sz="2800" dirty="0" err="1">
                <a:latin typeface="+mj-lt"/>
              </a:rPr>
              <a:t>impormasyon</a:t>
            </a:r>
            <a:r>
              <a:rPr lang="en-US" altLang="en-US" sz="2800" dirty="0">
                <a:latin typeface="+mj-lt"/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 dirty="0">
              <a:latin typeface="+mj-lt"/>
            </a:endParaRPr>
          </a:p>
          <a:p>
            <a:pPr marL="0" indent="0">
              <a:buNone/>
            </a:pPr>
            <a:endParaRPr lang="en-US" sz="2800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2916328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09A44C-857D-42FD-9219-94A36248C2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0</TotalTime>
  <Words>416</Words>
  <Application>Microsoft Office PowerPoint</Application>
  <PresentationFormat>Custom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Consolas</vt:lpstr>
      <vt:lpstr>Corbel</vt:lpstr>
      <vt:lpstr>Wingdings</vt:lpstr>
      <vt:lpstr>Chalkboard 16x9</vt:lpstr>
      <vt:lpstr>Pag-aayos ng mga Datos</vt:lpstr>
      <vt:lpstr>Dalawang Uri ng Mapagkukunan ng mga Datos: </vt:lpstr>
      <vt:lpstr>Dalawang Uri ng Mapagkukunan ng mga Datos: </vt:lpstr>
      <vt:lpstr>Direktang Sipi</vt:lpstr>
      <vt:lpstr>Direktang Sipi</vt:lpstr>
      <vt:lpstr>Synopsis</vt:lpstr>
      <vt:lpstr>Synopsis</vt:lpstr>
      <vt:lpstr>Parapreys o Hawig</vt:lpstr>
      <vt:lpstr>Parapreys o Hawig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2015-11-11T06:46:12Z</dcterms:created>
  <dcterms:modified xsi:type="dcterms:W3CDTF">2015-11-16T05:45:53Z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