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13"/>
  </p:notesMasterIdLst>
  <p:handoutMasterIdLst>
    <p:handoutMasterId r:id="rId14"/>
  </p:handoutMasterIdLst>
  <p:sldIdLst>
    <p:sldId id="256" r:id="rId3"/>
    <p:sldId id="257" r:id="rId4"/>
    <p:sldId id="259" r:id="rId5"/>
    <p:sldId id="260" r:id="rId6"/>
    <p:sldId id="261" r:id="rId7"/>
    <p:sldId id="262" r:id="rId8"/>
    <p:sldId id="263" r:id="rId9"/>
    <p:sldId id="264" r:id="rId10"/>
    <p:sldId id="265" r:id="rId11"/>
    <p:sldId id="266" r:id="rId12"/>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E25E649-3F16-4E02-A733-19D2CDBF48F0}">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515" autoAdjust="0"/>
    <p:restoredTop sz="95274" autoAdjust="0"/>
  </p:normalViewPr>
  <p:slideViewPr>
    <p:cSldViewPr>
      <p:cViewPr varScale="1">
        <p:scale>
          <a:sx n="74" d="100"/>
          <a:sy n="74" d="100"/>
        </p:scale>
        <p:origin x="354" y="72"/>
      </p:cViewPr>
      <p:guideLst>
        <p:guide pos="3839"/>
        <p:guide orient="horz" pos="2160"/>
      </p:guideLst>
    </p:cSldViewPr>
  </p:slideViewPr>
  <p:notesTextViewPr>
    <p:cViewPr>
      <p:scale>
        <a:sx n="1" d="1"/>
        <a:sy n="1" d="1"/>
      </p:scale>
      <p:origin x="0" y="0"/>
    </p:cViewPr>
  </p:notesTextViewPr>
  <p:notesViewPr>
    <p:cSldViewPr showGuides="1">
      <p:cViewPr varScale="1">
        <p:scale>
          <a:sx n="63" d="100"/>
          <a:sy n="63" d="100"/>
        </p:scale>
        <p:origin x="1986"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DA08227-E2EF-4375-8571-275DAEAEF94E}" type="doc">
      <dgm:prSet loTypeId="urn:microsoft.com/office/officeart/2005/8/layout/chart3" loCatId="cycle" qsTypeId="urn:microsoft.com/office/officeart/2005/8/quickstyle/simple4" qsCatId="simple" csTypeId="urn:microsoft.com/office/officeart/2005/8/colors/colorful5" csCatId="colorful" phldr="1"/>
      <dgm:spPr/>
    </dgm:pt>
    <dgm:pt modelId="{BB410B39-F9C7-43A9-8F0C-B197D4442734}">
      <dgm:prSet phldrT="[Text]"/>
      <dgm:spPr/>
      <dgm:t>
        <a:bodyPr/>
        <a:lstStyle/>
        <a:p>
          <a:r>
            <a:rPr lang="en-PH" dirty="0" smtClean="0"/>
            <a:t>Hunger</a:t>
          </a:r>
          <a:endParaRPr lang="en-PH" dirty="0"/>
        </a:p>
      </dgm:t>
    </dgm:pt>
    <dgm:pt modelId="{FB738CC7-D6F3-437D-83D6-E19D714A553E}" type="parTrans" cxnId="{7D7F3422-2F65-460F-9FFE-2D1EFE25291A}">
      <dgm:prSet/>
      <dgm:spPr/>
      <dgm:t>
        <a:bodyPr/>
        <a:lstStyle/>
        <a:p>
          <a:endParaRPr lang="en-PH"/>
        </a:p>
      </dgm:t>
    </dgm:pt>
    <dgm:pt modelId="{45549B0A-A82C-4373-A491-68BBC0DE412B}" type="sibTrans" cxnId="{7D7F3422-2F65-460F-9FFE-2D1EFE25291A}">
      <dgm:prSet/>
      <dgm:spPr/>
      <dgm:t>
        <a:bodyPr/>
        <a:lstStyle/>
        <a:p>
          <a:endParaRPr lang="en-PH"/>
        </a:p>
      </dgm:t>
    </dgm:pt>
    <dgm:pt modelId="{594D586A-DDFE-4CB0-AFE0-96A59F87745B}">
      <dgm:prSet phldrT="[Text]"/>
      <dgm:spPr/>
      <dgm:t>
        <a:bodyPr/>
        <a:lstStyle/>
        <a:p>
          <a:r>
            <a:rPr lang="en-PH" dirty="0" smtClean="0"/>
            <a:t>Illness</a:t>
          </a:r>
          <a:endParaRPr lang="en-PH" dirty="0"/>
        </a:p>
      </dgm:t>
    </dgm:pt>
    <dgm:pt modelId="{2543068A-E1AD-4350-8804-73C9E593A354}" type="parTrans" cxnId="{77DBE49F-2BD2-4533-9781-753600DEE26D}">
      <dgm:prSet/>
      <dgm:spPr/>
      <dgm:t>
        <a:bodyPr/>
        <a:lstStyle/>
        <a:p>
          <a:endParaRPr lang="en-PH"/>
        </a:p>
      </dgm:t>
    </dgm:pt>
    <dgm:pt modelId="{D81DFDA2-32F0-4401-A4D1-6D6132773D0C}" type="sibTrans" cxnId="{77DBE49F-2BD2-4533-9781-753600DEE26D}">
      <dgm:prSet/>
      <dgm:spPr/>
      <dgm:t>
        <a:bodyPr/>
        <a:lstStyle/>
        <a:p>
          <a:endParaRPr lang="en-PH"/>
        </a:p>
      </dgm:t>
    </dgm:pt>
    <dgm:pt modelId="{E24885C2-0080-41FA-A6FA-4400C65F25AE}">
      <dgm:prSet phldrT="[Text]"/>
      <dgm:spPr/>
      <dgm:t>
        <a:bodyPr/>
        <a:lstStyle/>
        <a:p>
          <a:r>
            <a:rPr lang="en-PH" dirty="0" smtClean="0"/>
            <a:t>Thirst</a:t>
          </a:r>
          <a:endParaRPr lang="en-PH" dirty="0"/>
        </a:p>
      </dgm:t>
    </dgm:pt>
    <dgm:pt modelId="{A3266C93-800D-4B09-9F91-1BA9D56A26F5}" type="parTrans" cxnId="{26CF0D7E-7416-4B86-AC0D-D0E7F5A994A4}">
      <dgm:prSet/>
      <dgm:spPr/>
      <dgm:t>
        <a:bodyPr/>
        <a:lstStyle/>
        <a:p>
          <a:endParaRPr lang="en-PH"/>
        </a:p>
      </dgm:t>
    </dgm:pt>
    <dgm:pt modelId="{AFE76887-363A-4D55-B12E-3475F1684BF1}" type="sibTrans" cxnId="{26CF0D7E-7416-4B86-AC0D-D0E7F5A994A4}">
      <dgm:prSet/>
      <dgm:spPr/>
      <dgm:t>
        <a:bodyPr/>
        <a:lstStyle/>
        <a:p>
          <a:endParaRPr lang="en-PH"/>
        </a:p>
      </dgm:t>
    </dgm:pt>
    <dgm:pt modelId="{BC117B7E-5F93-4E80-822C-180B56B11277}" type="pres">
      <dgm:prSet presAssocID="{CDA08227-E2EF-4375-8571-275DAEAEF94E}" presName="compositeShape" presStyleCnt="0">
        <dgm:presLayoutVars>
          <dgm:chMax val="7"/>
          <dgm:dir/>
          <dgm:resizeHandles val="exact"/>
        </dgm:presLayoutVars>
      </dgm:prSet>
      <dgm:spPr/>
    </dgm:pt>
    <dgm:pt modelId="{107DD794-A019-4AAA-AB5C-795E14E5F7C7}" type="pres">
      <dgm:prSet presAssocID="{CDA08227-E2EF-4375-8571-275DAEAEF94E}" presName="wedge1" presStyleLbl="node1" presStyleIdx="0" presStyleCnt="3"/>
      <dgm:spPr/>
    </dgm:pt>
    <dgm:pt modelId="{83848DB9-E591-4BBB-9781-30ED729F0696}" type="pres">
      <dgm:prSet presAssocID="{CDA08227-E2EF-4375-8571-275DAEAEF94E}" presName="wedge1Tx" presStyleLbl="node1" presStyleIdx="0" presStyleCnt="3">
        <dgm:presLayoutVars>
          <dgm:chMax val="0"/>
          <dgm:chPref val="0"/>
          <dgm:bulletEnabled val="1"/>
        </dgm:presLayoutVars>
      </dgm:prSet>
      <dgm:spPr/>
    </dgm:pt>
    <dgm:pt modelId="{7E55FA10-20E0-4D51-929B-2141D0F26ECE}" type="pres">
      <dgm:prSet presAssocID="{CDA08227-E2EF-4375-8571-275DAEAEF94E}" presName="wedge2" presStyleLbl="node1" presStyleIdx="1" presStyleCnt="3"/>
      <dgm:spPr/>
    </dgm:pt>
    <dgm:pt modelId="{F6A2E797-004F-4FA1-846C-4868896A0400}" type="pres">
      <dgm:prSet presAssocID="{CDA08227-E2EF-4375-8571-275DAEAEF94E}" presName="wedge2Tx" presStyleLbl="node1" presStyleIdx="1" presStyleCnt="3">
        <dgm:presLayoutVars>
          <dgm:chMax val="0"/>
          <dgm:chPref val="0"/>
          <dgm:bulletEnabled val="1"/>
        </dgm:presLayoutVars>
      </dgm:prSet>
      <dgm:spPr/>
    </dgm:pt>
    <dgm:pt modelId="{D21BF887-641F-49FD-AD15-55E789A3F77B}" type="pres">
      <dgm:prSet presAssocID="{CDA08227-E2EF-4375-8571-275DAEAEF94E}" presName="wedge3" presStyleLbl="node1" presStyleIdx="2" presStyleCnt="3"/>
      <dgm:spPr/>
    </dgm:pt>
    <dgm:pt modelId="{BB594439-6C7D-4EBC-B2CD-11E9D4D7F52B}" type="pres">
      <dgm:prSet presAssocID="{CDA08227-E2EF-4375-8571-275DAEAEF94E}" presName="wedge3Tx" presStyleLbl="node1" presStyleIdx="2" presStyleCnt="3">
        <dgm:presLayoutVars>
          <dgm:chMax val="0"/>
          <dgm:chPref val="0"/>
          <dgm:bulletEnabled val="1"/>
        </dgm:presLayoutVars>
      </dgm:prSet>
      <dgm:spPr/>
    </dgm:pt>
  </dgm:ptLst>
  <dgm:cxnLst>
    <dgm:cxn modelId="{94DFF3BF-A5C6-404D-92AC-119602EB7C00}" type="presOf" srcId="{E24885C2-0080-41FA-A6FA-4400C65F25AE}" destId="{D21BF887-641F-49FD-AD15-55E789A3F77B}" srcOrd="0" destOrd="0" presId="urn:microsoft.com/office/officeart/2005/8/layout/chart3"/>
    <dgm:cxn modelId="{77DBE49F-2BD2-4533-9781-753600DEE26D}" srcId="{CDA08227-E2EF-4375-8571-275DAEAEF94E}" destId="{594D586A-DDFE-4CB0-AFE0-96A59F87745B}" srcOrd="1" destOrd="0" parTransId="{2543068A-E1AD-4350-8804-73C9E593A354}" sibTransId="{D81DFDA2-32F0-4401-A4D1-6D6132773D0C}"/>
    <dgm:cxn modelId="{F1A99522-0ADF-4CBC-B50B-89EBBAF4A73B}" type="presOf" srcId="{BB410B39-F9C7-43A9-8F0C-B197D4442734}" destId="{107DD794-A019-4AAA-AB5C-795E14E5F7C7}" srcOrd="0" destOrd="0" presId="urn:microsoft.com/office/officeart/2005/8/layout/chart3"/>
    <dgm:cxn modelId="{DD8FF0B3-31F5-4890-84FA-D823DB02C076}" type="presOf" srcId="{CDA08227-E2EF-4375-8571-275DAEAEF94E}" destId="{BC117B7E-5F93-4E80-822C-180B56B11277}" srcOrd="0" destOrd="0" presId="urn:microsoft.com/office/officeart/2005/8/layout/chart3"/>
    <dgm:cxn modelId="{C13BEEC0-BBE0-423D-81F7-B3DC4216E2B6}" type="presOf" srcId="{594D586A-DDFE-4CB0-AFE0-96A59F87745B}" destId="{7E55FA10-20E0-4D51-929B-2141D0F26ECE}" srcOrd="0" destOrd="0" presId="urn:microsoft.com/office/officeart/2005/8/layout/chart3"/>
    <dgm:cxn modelId="{26CF0D7E-7416-4B86-AC0D-D0E7F5A994A4}" srcId="{CDA08227-E2EF-4375-8571-275DAEAEF94E}" destId="{E24885C2-0080-41FA-A6FA-4400C65F25AE}" srcOrd="2" destOrd="0" parTransId="{A3266C93-800D-4B09-9F91-1BA9D56A26F5}" sibTransId="{AFE76887-363A-4D55-B12E-3475F1684BF1}"/>
    <dgm:cxn modelId="{696A3AAF-0BA1-42B4-9689-E61852D60485}" type="presOf" srcId="{E24885C2-0080-41FA-A6FA-4400C65F25AE}" destId="{BB594439-6C7D-4EBC-B2CD-11E9D4D7F52B}" srcOrd="1" destOrd="0" presId="urn:microsoft.com/office/officeart/2005/8/layout/chart3"/>
    <dgm:cxn modelId="{B7BFE0DD-BB9B-4EA9-B4C1-9027643DF1D2}" type="presOf" srcId="{594D586A-DDFE-4CB0-AFE0-96A59F87745B}" destId="{F6A2E797-004F-4FA1-846C-4868896A0400}" srcOrd="1" destOrd="0" presId="urn:microsoft.com/office/officeart/2005/8/layout/chart3"/>
    <dgm:cxn modelId="{38708D1D-4183-438D-99CE-DA0EB94DCC98}" type="presOf" srcId="{BB410B39-F9C7-43A9-8F0C-B197D4442734}" destId="{83848DB9-E591-4BBB-9781-30ED729F0696}" srcOrd="1" destOrd="0" presId="urn:microsoft.com/office/officeart/2005/8/layout/chart3"/>
    <dgm:cxn modelId="{7D7F3422-2F65-460F-9FFE-2D1EFE25291A}" srcId="{CDA08227-E2EF-4375-8571-275DAEAEF94E}" destId="{BB410B39-F9C7-43A9-8F0C-B197D4442734}" srcOrd="0" destOrd="0" parTransId="{FB738CC7-D6F3-437D-83D6-E19D714A553E}" sibTransId="{45549B0A-A82C-4373-A491-68BBC0DE412B}"/>
    <dgm:cxn modelId="{D616637D-4E8E-48B2-A844-C8DFA6432E3A}" type="presParOf" srcId="{BC117B7E-5F93-4E80-822C-180B56B11277}" destId="{107DD794-A019-4AAA-AB5C-795E14E5F7C7}" srcOrd="0" destOrd="0" presId="urn:microsoft.com/office/officeart/2005/8/layout/chart3"/>
    <dgm:cxn modelId="{5FB39325-ED54-465D-9C08-D7E2209127A3}" type="presParOf" srcId="{BC117B7E-5F93-4E80-822C-180B56B11277}" destId="{83848DB9-E591-4BBB-9781-30ED729F0696}" srcOrd="1" destOrd="0" presId="urn:microsoft.com/office/officeart/2005/8/layout/chart3"/>
    <dgm:cxn modelId="{01509347-72CB-4682-BFFF-79F7367EC5E4}" type="presParOf" srcId="{BC117B7E-5F93-4E80-822C-180B56B11277}" destId="{7E55FA10-20E0-4D51-929B-2141D0F26ECE}" srcOrd="2" destOrd="0" presId="urn:microsoft.com/office/officeart/2005/8/layout/chart3"/>
    <dgm:cxn modelId="{2C162E78-E25C-4998-A13C-2FF7DBFDFBC1}" type="presParOf" srcId="{BC117B7E-5F93-4E80-822C-180B56B11277}" destId="{F6A2E797-004F-4FA1-846C-4868896A0400}" srcOrd="3" destOrd="0" presId="urn:microsoft.com/office/officeart/2005/8/layout/chart3"/>
    <dgm:cxn modelId="{B684C14D-60AC-453F-A38C-C12799D5505C}" type="presParOf" srcId="{BC117B7E-5F93-4E80-822C-180B56B11277}" destId="{D21BF887-641F-49FD-AD15-55E789A3F77B}" srcOrd="4" destOrd="0" presId="urn:microsoft.com/office/officeart/2005/8/layout/chart3"/>
    <dgm:cxn modelId="{CF86DF7E-9FE9-4D14-8D3F-05836692A2D8}" type="presParOf" srcId="{BC117B7E-5F93-4E80-822C-180B56B11277}" destId="{BB594439-6C7D-4EBC-B2CD-11E9D4D7F52B}" srcOrd="5" destOrd="0" presId="urn:microsoft.com/office/officeart/2005/8/layout/char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48B246A-A617-469E-8A8F-DB3CD1E573AF}" type="doc">
      <dgm:prSet loTypeId="urn:microsoft.com/office/officeart/2005/8/layout/list1" loCatId="list" qsTypeId="urn:microsoft.com/office/officeart/2005/8/quickstyle/3d3" qsCatId="3D" csTypeId="urn:microsoft.com/office/officeart/2005/8/colors/accent1_4" csCatId="accent1" phldr="1"/>
      <dgm:spPr/>
      <dgm:t>
        <a:bodyPr/>
        <a:lstStyle/>
        <a:p>
          <a:endParaRPr lang="en-PH"/>
        </a:p>
      </dgm:t>
    </dgm:pt>
    <dgm:pt modelId="{9E6D4844-9EF8-4AA7-88F5-551E073B8341}">
      <dgm:prSet phldrT="[Text]"/>
      <dgm:spPr/>
      <dgm:t>
        <a:bodyPr/>
        <a:lstStyle/>
        <a:p>
          <a:r>
            <a:rPr lang="en-PH" dirty="0" smtClean="0"/>
            <a:t>No school or education</a:t>
          </a:r>
          <a:endParaRPr lang="en-PH" dirty="0"/>
        </a:p>
      </dgm:t>
    </dgm:pt>
    <dgm:pt modelId="{BA294C8F-BC99-42A0-A74E-219E03E037D8}" type="parTrans" cxnId="{93054ECB-5BAE-4FEF-B3E8-B540A1A8E196}">
      <dgm:prSet/>
      <dgm:spPr/>
      <dgm:t>
        <a:bodyPr/>
        <a:lstStyle/>
        <a:p>
          <a:endParaRPr lang="en-PH"/>
        </a:p>
      </dgm:t>
    </dgm:pt>
    <dgm:pt modelId="{EC09931F-5375-4E85-82E5-22B9B0F6B421}" type="sibTrans" cxnId="{93054ECB-5BAE-4FEF-B3E8-B540A1A8E196}">
      <dgm:prSet/>
      <dgm:spPr/>
      <dgm:t>
        <a:bodyPr/>
        <a:lstStyle/>
        <a:p>
          <a:endParaRPr lang="en-PH"/>
        </a:p>
      </dgm:t>
    </dgm:pt>
    <dgm:pt modelId="{27C19A11-8E19-4CEE-88A2-B40E806C0752}">
      <dgm:prSet phldrT="[Text]"/>
      <dgm:spPr/>
      <dgm:t>
        <a:bodyPr/>
        <a:lstStyle/>
        <a:p>
          <a:r>
            <a:rPr lang="en-PH" dirty="0" smtClean="0"/>
            <a:t>Child labor to help the parents</a:t>
          </a:r>
          <a:endParaRPr lang="en-PH" dirty="0"/>
        </a:p>
      </dgm:t>
    </dgm:pt>
    <dgm:pt modelId="{A2A80F7E-9972-45DC-BC32-B9D2B1FEC9E1}" type="parTrans" cxnId="{786BADB4-E5B4-4B11-9D14-AF41789C84EE}">
      <dgm:prSet/>
      <dgm:spPr/>
      <dgm:t>
        <a:bodyPr/>
        <a:lstStyle/>
        <a:p>
          <a:endParaRPr lang="en-PH"/>
        </a:p>
      </dgm:t>
    </dgm:pt>
    <dgm:pt modelId="{3557104A-D7CA-41EC-945D-89C4C9129E06}" type="sibTrans" cxnId="{786BADB4-E5B4-4B11-9D14-AF41789C84EE}">
      <dgm:prSet/>
      <dgm:spPr/>
      <dgm:t>
        <a:bodyPr/>
        <a:lstStyle/>
        <a:p>
          <a:endParaRPr lang="en-PH"/>
        </a:p>
      </dgm:t>
    </dgm:pt>
    <dgm:pt modelId="{7D79C17C-63A6-4D48-8F96-4694DA02B0CD}">
      <dgm:prSet phldrT="[Text]"/>
      <dgm:spPr/>
      <dgm:t>
        <a:bodyPr/>
        <a:lstStyle/>
        <a:p>
          <a:r>
            <a:rPr lang="en-PH" dirty="0" smtClean="0"/>
            <a:t>Lack of basic hygiene</a:t>
          </a:r>
          <a:endParaRPr lang="en-PH" dirty="0"/>
        </a:p>
      </dgm:t>
    </dgm:pt>
    <dgm:pt modelId="{647BD31C-7334-4439-BB1A-EC8C46F56ADE}" type="parTrans" cxnId="{5029A8BB-4FE9-45C1-9FF2-E2C2D553E70A}">
      <dgm:prSet/>
      <dgm:spPr/>
      <dgm:t>
        <a:bodyPr/>
        <a:lstStyle/>
        <a:p>
          <a:endParaRPr lang="en-PH"/>
        </a:p>
      </dgm:t>
    </dgm:pt>
    <dgm:pt modelId="{B575E8E3-E49F-426B-AC61-60616CEC0D92}" type="sibTrans" cxnId="{5029A8BB-4FE9-45C1-9FF2-E2C2D553E70A}">
      <dgm:prSet/>
      <dgm:spPr/>
      <dgm:t>
        <a:bodyPr/>
        <a:lstStyle/>
        <a:p>
          <a:endParaRPr lang="en-PH"/>
        </a:p>
      </dgm:t>
    </dgm:pt>
    <dgm:pt modelId="{7EB1F7E5-C741-4031-90D6-605737845C9B}">
      <dgm:prSet phldrT="[Text]"/>
      <dgm:spPr/>
      <dgm:t>
        <a:bodyPr/>
        <a:lstStyle/>
        <a:p>
          <a:r>
            <a:rPr lang="en-PH" dirty="0" smtClean="0"/>
            <a:t>Transmission of diseases</a:t>
          </a:r>
          <a:endParaRPr lang="en-PH" dirty="0"/>
        </a:p>
      </dgm:t>
    </dgm:pt>
    <dgm:pt modelId="{4728A553-3794-4DBF-BF99-E7D7E55669EE}" type="parTrans" cxnId="{9A7A5F83-3D2F-410C-9290-E7D0C320AE85}">
      <dgm:prSet/>
      <dgm:spPr/>
      <dgm:t>
        <a:bodyPr/>
        <a:lstStyle/>
        <a:p>
          <a:endParaRPr lang="en-PH"/>
        </a:p>
      </dgm:t>
    </dgm:pt>
    <dgm:pt modelId="{E37642BF-1AB2-4090-B994-4D9D4F8DAD49}" type="sibTrans" cxnId="{9A7A5F83-3D2F-410C-9290-E7D0C320AE85}">
      <dgm:prSet/>
      <dgm:spPr/>
      <dgm:t>
        <a:bodyPr/>
        <a:lstStyle/>
        <a:p>
          <a:endParaRPr lang="en-PH"/>
        </a:p>
      </dgm:t>
    </dgm:pt>
    <dgm:pt modelId="{DB5170B5-83DB-4C51-A850-7654AA9636BE}" type="pres">
      <dgm:prSet presAssocID="{D48B246A-A617-469E-8A8F-DB3CD1E573AF}" presName="linear" presStyleCnt="0">
        <dgm:presLayoutVars>
          <dgm:dir/>
          <dgm:animLvl val="lvl"/>
          <dgm:resizeHandles val="exact"/>
        </dgm:presLayoutVars>
      </dgm:prSet>
      <dgm:spPr/>
    </dgm:pt>
    <dgm:pt modelId="{0CB8CCE5-447C-4528-BC56-D945DA76B362}" type="pres">
      <dgm:prSet presAssocID="{9E6D4844-9EF8-4AA7-88F5-551E073B8341}" presName="parentLin" presStyleCnt="0"/>
      <dgm:spPr/>
    </dgm:pt>
    <dgm:pt modelId="{0D2BA6C7-0483-43AD-A96C-643B60D88220}" type="pres">
      <dgm:prSet presAssocID="{9E6D4844-9EF8-4AA7-88F5-551E073B8341}" presName="parentLeftMargin" presStyleLbl="node1" presStyleIdx="0" presStyleCnt="4"/>
      <dgm:spPr/>
    </dgm:pt>
    <dgm:pt modelId="{8FF42834-348E-477D-9850-250D00FB40B2}" type="pres">
      <dgm:prSet presAssocID="{9E6D4844-9EF8-4AA7-88F5-551E073B8341}" presName="parentText" presStyleLbl="node1" presStyleIdx="0" presStyleCnt="4">
        <dgm:presLayoutVars>
          <dgm:chMax val="0"/>
          <dgm:bulletEnabled val="1"/>
        </dgm:presLayoutVars>
      </dgm:prSet>
      <dgm:spPr/>
      <dgm:t>
        <a:bodyPr/>
        <a:lstStyle/>
        <a:p>
          <a:endParaRPr lang="en-PH"/>
        </a:p>
      </dgm:t>
    </dgm:pt>
    <dgm:pt modelId="{1EC25CF7-97AA-4D42-BF83-1C9F19BEC1EC}" type="pres">
      <dgm:prSet presAssocID="{9E6D4844-9EF8-4AA7-88F5-551E073B8341}" presName="negativeSpace" presStyleCnt="0"/>
      <dgm:spPr/>
    </dgm:pt>
    <dgm:pt modelId="{C52DACEC-C4BB-4CFD-8882-0F4339D2C763}" type="pres">
      <dgm:prSet presAssocID="{9E6D4844-9EF8-4AA7-88F5-551E073B8341}" presName="childText" presStyleLbl="conFgAcc1" presStyleIdx="0" presStyleCnt="4">
        <dgm:presLayoutVars>
          <dgm:bulletEnabled val="1"/>
        </dgm:presLayoutVars>
      </dgm:prSet>
      <dgm:spPr/>
    </dgm:pt>
    <dgm:pt modelId="{0D9B9A30-2F15-4337-8375-C1F59D77B52C}" type="pres">
      <dgm:prSet presAssocID="{EC09931F-5375-4E85-82E5-22B9B0F6B421}" presName="spaceBetweenRectangles" presStyleCnt="0"/>
      <dgm:spPr/>
    </dgm:pt>
    <dgm:pt modelId="{BAE825BF-DC21-4F6B-A6C2-31D99EB3BFE8}" type="pres">
      <dgm:prSet presAssocID="{27C19A11-8E19-4CEE-88A2-B40E806C0752}" presName="parentLin" presStyleCnt="0"/>
      <dgm:spPr/>
    </dgm:pt>
    <dgm:pt modelId="{5F52884F-FD81-4A79-BC15-02F288D36F20}" type="pres">
      <dgm:prSet presAssocID="{27C19A11-8E19-4CEE-88A2-B40E806C0752}" presName="parentLeftMargin" presStyleLbl="node1" presStyleIdx="0" presStyleCnt="4"/>
      <dgm:spPr/>
    </dgm:pt>
    <dgm:pt modelId="{DF89FDAC-D25A-44B9-B27F-3A93EA0293D8}" type="pres">
      <dgm:prSet presAssocID="{27C19A11-8E19-4CEE-88A2-B40E806C0752}" presName="parentText" presStyleLbl="node1" presStyleIdx="1" presStyleCnt="4">
        <dgm:presLayoutVars>
          <dgm:chMax val="0"/>
          <dgm:bulletEnabled val="1"/>
        </dgm:presLayoutVars>
      </dgm:prSet>
      <dgm:spPr/>
    </dgm:pt>
    <dgm:pt modelId="{F2AA4939-F55C-4573-BF3D-DA6692E60558}" type="pres">
      <dgm:prSet presAssocID="{27C19A11-8E19-4CEE-88A2-B40E806C0752}" presName="negativeSpace" presStyleCnt="0"/>
      <dgm:spPr/>
    </dgm:pt>
    <dgm:pt modelId="{8F196678-F03F-442B-ABAF-29BE5854972E}" type="pres">
      <dgm:prSet presAssocID="{27C19A11-8E19-4CEE-88A2-B40E806C0752}" presName="childText" presStyleLbl="conFgAcc1" presStyleIdx="1" presStyleCnt="4">
        <dgm:presLayoutVars>
          <dgm:bulletEnabled val="1"/>
        </dgm:presLayoutVars>
      </dgm:prSet>
      <dgm:spPr/>
    </dgm:pt>
    <dgm:pt modelId="{51B25517-EEDF-41DF-89AF-D1467A1A4727}" type="pres">
      <dgm:prSet presAssocID="{3557104A-D7CA-41EC-945D-89C4C9129E06}" presName="spaceBetweenRectangles" presStyleCnt="0"/>
      <dgm:spPr/>
    </dgm:pt>
    <dgm:pt modelId="{0D32CCC4-BF94-4626-95B8-FBFDB43EA717}" type="pres">
      <dgm:prSet presAssocID="{7D79C17C-63A6-4D48-8F96-4694DA02B0CD}" presName="parentLin" presStyleCnt="0"/>
      <dgm:spPr/>
    </dgm:pt>
    <dgm:pt modelId="{90350DDE-C88C-4FDA-894B-CD9A8DED2690}" type="pres">
      <dgm:prSet presAssocID="{7D79C17C-63A6-4D48-8F96-4694DA02B0CD}" presName="parentLeftMargin" presStyleLbl="node1" presStyleIdx="1" presStyleCnt="4"/>
      <dgm:spPr/>
    </dgm:pt>
    <dgm:pt modelId="{21FC171C-5089-4133-91EA-58EBC02825BC}" type="pres">
      <dgm:prSet presAssocID="{7D79C17C-63A6-4D48-8F96-4694DA02B0CD}" presName="parentText" presStyleLbl="node1" presStyleIdx="2" presStyleCnt="4">
        <dgm:presLayoutVars>
          <dgm:chMax val="0"/>
          <dgm:bulletEnabled val="1"/>
        </dgm:presLayoutVars>
      </dgm:prSet>
      <dgm:spPr/>
    </dgm:pt>
    <dgm:pt modelId="{AFFBD43D-3C25-41F1-9064-5CABED497CB8}" type="pres">
      <dgm:prSet presAssocID="{7D79C17C-63A6-4D48-8F96-4694DA02B0CD}" presName="negativeSpace" presStyleCnt="0"/>
      <dgm:spPr/>
    </dgm:pt>
    <dgm:pt modelId="{4E4BEF30-2C5C-4504-8661-DABADD175676}" type="pres">
      <dgm:prSet presAssocID="{7D79C17C-63A6-4D48-8F96-4694DA02B0CD}" presName="childText" presStyleLbl="conFgAcc1" presStyleIdx="2" presStyleCnt="4">
        <dgm:presLayoutVars>
          <dgm:bulletEnabled val="1"/>
        </dgm:presLayoutVars>
      </dgm:prSet>
      <dgm:spPr/>
    </dgm:pt>
    <dgm:pt modelId="{5460DDF5-08BD-49D1-AE27-9474A52A9CE7}" type="pres">
      <dgm:prSet presAssocID="{B575E8E3-E49F-426B-AC61-60616CEC0D92}" presName="spaceBetweenRectangles" presStyleCnt="0"/>
      <dgm:spPr/>
    </dgm:pt>
    <dgm:pt modelId="{EFD22252-AC7F-4C52-B780-0E8EA0C38579}" type="pres">
      <dgm:prSet presAssocID="{7EB1F7E5-C741-4031-90D6-605737845C9B}" presName="parentLin" presStyleCnt="0"/>
      <dgm:spPr/>
    </dgm:pt>
    <dgm:pt modelId="{E9236850-B263-436F-83F7-4C8BFB5766E6}" type="pres">
      <dgm:prSet presAssocID="{7EB1F7E5-C741-4031-90D6-605737845C9B}" presName="parentLeftMargin" presStyleLbl="node1" presStyleIdx="2" presStyleCnt="4"/>
      <dgm:spPr/>
    </dgm:pt>
    <dgm:pt modelId="{D0E8360B-C9BA-4C7F-A980-ACDEBF8DC09A}" type="pres">
      <dgm:prSet presAssocID="{7EB1F7E5-C741-4031-90D6-605737845C9B}" presName="parentText" presStyleLbl="node1" presStyleIdx="3" presStyleCnt="4">
        <dgm:presLayoutVars>
          <dgm:chMax val="0"/>
          <dgm:bulletEnabled val="1"/>
        </dgm:presLayoutVars>
      </dgm:prSet>
      <dgm:spPr/>
    </dgm:pt>
    <dgm:pt modelId="{E7BD81FB-B2F0-415B-BC35-E55936D292A3}" type="pres">
      <dgm:prSet presAssocID="{7EB1F7E5-C741-4031-90D6-605737845C9B}" presName="negativeSpace" presStyleCnt="0"/>
      <dgm:spPr/>
    </dgm:pt>
    <dgm:pt modelId="{317EDF8C-6EE1-4E7C-8ACB-858C79FA36E0}" type="pres">
      <dgm:prSet presAssocID="{7EB1F7E5-C741-4031-90D6-605737845C9B}" presName="childText" presStyleLbl="conFgAcc1" presStyleIdx="3" presStyleCnt="4">
        <dgm:presLayoutVars>
          <dgm:bulletEnabled val="1"/>
        </dgm:presLayoutVars>
      </dgm:prSet>
      <dgm:spPr/>
    </dgm:pt>
  </dgm:ptLst>
  <dgm:cxnLst>
    <dgm:cxn modelId="{CA108208-72D1-4A55-9E26-F22DA717585A}" type="presOf" srcId="{7EB1F7E5-C741-4031-90D6-605737845C9B}" destId="{D0E8360B-C9BA-4C7F-A980-ACDEBF8DC09A}" srcOrd="1" destOrd="0" presId="urn:microsoft.com/office/officeart/2005/8/layout/list1"/>
    <dgm:cxn modelId="{D74D8D14-7A72-4B89-A0D0-F54C092BB0DE}" type="presOf" srcId="{27C19A11-8E19-4CEE-88A2-B40E806C0752}" destId="{5F52884F-FD81-4A79-BC15-02F288D36F20}" srcOrd="0" destOrd="0" presId="urn:microsoft.com/office/officeart/2005/8/layout/list1"/>
    <dgm:cxn modelId="{93054ECB-5BAE-4FEF-B3E8-B540A1A8E196}" srcId="{D48B246A-A617-469E-8A8F-DB3CD1E573AF}" destId="{9E6D4844-9EF8-4AA7-88F5-551E073B8341}" srcOrd="0" destOrd="0" parTransId="{BA294C8F-BC99-42A0-A74E-219E03E037D8}" sibTransId="{EC09931F-5375-4E85-82E5-22B9B0F6B421}"/>
    <dgm:cxn modelId="{A7BEB3D5-1E4D-4A0A-AE61-7DC9183BDACC}" type="presOf" srcId="{D48B246A-A617-469E-8A8F-DB3CD1E573AF}" destId="{DB5170B5-83DB-4C51-A850-7654AA9636BE}" srcOrd="0" destOrd="0" presId="urn:microsoft.com/office/officeart/2005/8/layout/list1"/>
    <dgm:cxn modelId="{70C11505-FB82-4563-978A-E8D0AEEB32F7}" type="presOf" srcId="{7D79C17C-63A6-4D48-8F96-4694DA02B0CD}" destId="{21FC171C-5089-4133-91EA-58EBC02825BC}" srcOrd="1" destOrd="0" presId="urn:microsoft.com/office/officeart/2005/8/layout/list1"/>
    <dgm:cxn modelId="{1FA59215-CC1F-4910-9147-8684BA1A9075}" type="presOf" srcId="{9E6D4844-9EF8-4AA7-88F5-551E073B8341}" destId="{8FF42834-348E-477D-9850-250D00FB40B2}" srcOrd="1" destOrd="0" presId="urn:microsoft.com/office/officeart/2005/8/layout/list1"/>
    <dgm:cxn modelId="{9A7A5F83-3D2F-410C-9290-E7D0C320AE85}" srcId="{D48B246A-A617-469E-8A8F-DB3CD1E573AF}" destId="{7EB1F7E5-C741-4031-90D6-605737845C9B}" srcOrd="3" destOrd="0" parTransId="{4728A553-3794-4DBF-BF99-E7D7E55669EE}" sibTransId="{E37642BF-1AB2-4090-B994-4D9D4F8DAD49}"/>
    <dgm:cxn modelId="{026B1AAD-8369-4031-99E6-826653ED6E50}" type="presOf" srcId="{7D79C17C-63A6-4D48-8F96-4694DA02B0CD}" destId="{90350DDE-C88C-4FDA-894B-CD9A8DED2690}" srcOrd="0" destOrd="0" presId="urn:microsoft.com/office/officeart/2005/8/layout/list1"/>
    <dgm:cxn modelId="{5029A8BB-4FE9-45C1-9FF2-E2C2D553E70A}" srcId="{D48B246A-A617-469E-8A8F-DB3CD1E573AF}" destId="{7D79C17C-63A6-4D48-8F96-4694DA02B0CD}" srcOrd="2" destOrd="0" parTransId="{647BD31C-7334-4439-BB1A-EC8C46F56ADE}" sibTransId="{B575E8E3-E49F-426B-AC61-60616CEC0D92}"/>
    <dgm:cxn modelId="{4752FC4F-F997-4FA0-BCD1-EF00621586E1}" type="presOf" srcId="{7EB1F7E5-C741-4031-90D6-605737845C9B}" destId="{E9236850-B263-436F-83F7-4C8BFB5766E6}" srcOrd="0" destOrd="0" presId="urn:microsoft.com/office/officeart/2005/8/layout/list1"/>
    <dgm:cxn modelId="{3907648B-9578-4D26-A82A-AA32B2CE0EF9}" type="presOf" srcId="{9E6D4844-9EF8-4AA7-88F5-551E073B8341}" destId="{0D2BA6C7-0483-43AD-A96C-643B60D88220}" srcOrd="0" destOrd="0" presId="urn:microsoft.com/office/officeart/2005/8/layout/list1"/>
    <dgm:cxn modelId="{786BADB4-E5B4-4B11-9D14-AF41789C84EE}" srcId="{D48B246A-A617-469E-8A8F-DB3CD1E573AF}" destId="{27C19A11-8E19-4CEE-88A2-B40E806C0752}" srcOrd="1" destOrd="0" parTransId="{A2A80F7E-9972-45DC-BC32-B9D2B1FEC9E1}" sibTransId="{3557104A-D7CA-41EC-945D-89C4C9129E06}"/>
    <dgm:cxn modelId="{B975003B-6C01-4245-A034-017B0DB265A7}" type="presOf" srcId="{27C19A11-8E19-4CEE-88A2-B40E806C0752}" destId="{DF89FDAC-D25A-44B9-B27F-3A93EA0293D8}" srcOrd="1" destOrd="0" presId="urn:microsoft.com/office/officeart/2005/8/layout/list1"/>
    <dgm:cxn modelId="{14FE6A55-BA0F-4CE0-A1DA-86AFA78E39ED}" type="presParOf" srcId="{DB5170B5-83DB-4C51-A850-7654AA9636BE}" destId="{0CB8CCE5-447C-4528-BC56-D945DA76B362}" srcOrd="0" destOrd="0" presId="urn:microsoft.com/office/officeart/2005/8/layout/list1"/>
    <dgm:cxn modelId="{7B728434-F1A0-4A1A-A7B4-40A08089D284}" type="presParOf" srcId="{0CB8CCE5-447C-4528-BC56-D945DA76B362}" destId="{0D2BA6C7-0483-43AD-A96C-643B60D88220}" srcOrd="0" destOrd="0" presId="urn:microsoft.com/office/officeart/2005/8/layout/list1"/>
    <dgm:cxn modelId="{386A6DEE-380B-49F3-A6C5-75C7C9202079}" type="presParOf" srcId="{0CB8CCE5-447C-4528-BC56-D945DA76B362}" destId="{8FF42834-348E-477D-9850-250D00FB40B2}" srcOrd="1" destOrd="0" presId="urn:microsoft.com/office/officeart/2005/8/layout/list1"/>
    <dgm:cxn modelId="{02509A07-3D73-42CC-B402-D9EE3394029C}" type="presParOf" srcId="{DB5170B5-83DB-4C51-A850-7654AA9636BE}" destId="{1EC25CF7-97AA-4D42-BF83-1C9F19BEC1EC}" srcOrd="1" destOrd="0" presId="urn:microsoft.com/office/officeart/2005/8/layout/list1"/>
    <dgm:cxn modelId="{D2B1F9D4-9311-44D9-8D5B-568DA88FF4AC}" type="presParOf" srcId="{DB5170B5-83DB-4C51-A850-7654AA9636BE}" destId="{C52DACEC-C4BB-4CFD-8882-0F4339D2C763}" srcOrd="2" destOrd="0" presId="urn:microsoft.com/office/officeart/2005/8/layout/list1"/>
    <dgm:cxn modelId="{15D2979A-A8D8-4673-8BFF-B8A026ADDDE7}" type="presParOf" srcId="{DB5170B5-83DB-4C51-A850-7654AA9636BE}" destId="{0D9B9A30-2F15-4337-8375-C1F59D77B52C}" srcOrd="3" destOrd="0" presId="urn:microsoft.com/office/officeart/2005/8/layout/list1"/>
    <dgm:cxn modelId="{ACDA3376-5AF6-4A0B-BC9B-FF9A0C5574C6}" type="presParOf" srcId="{DB5170B5-83DB-4C51-A850-7654AA9636BE}" destId="{BAE825BF-DC21-4F6B-A6C2-31D99EB3BFE8}" srcOrd="4" destOrd="0" presId="urn:microsoft.com/office/officeart/2005/8/layout/list1"/>
    <dgm:cxn modelId="{E3EBF72D-28CA-4A39-BDE2-83DE7B4701CF}" type="presParOf" srcId="{BAE825BF-DC21-4F6B-A6C2-31D99EB3BFE8}" destId="{5F52884F-FD81-4A79-BC15-02F288D36F20}" srcOrd="0" destOrd="0" presId="urn:microsoft.com/office/officeart/2005/8/layout/list1"/>
    <dgm:cxn modelId="{DF96DBB2-89DA-4ABA-9C5A-3B6EDC735010}" type="presParOf" srcId="{BAE825BF-DC21-4F6B-A6C2-31D99EB3BFE8}" destId="{DF89FDAC-D25A-44B9-B27F-3A93EA0293D8}" srcOrd="1" destOrd="0" presId="urn:microsoft.com/office/officeart/2005/8/layout/list1"/>
    <dgm:cxn modelId="{8B836EC1-2AD9-4F12-A833-C76814710775}" type="presParOf" srcId="{DB5170B5-83DB-4C51-A850-7654AA9636BE}" destId="{F2AA4939-F55C-4573-BF3D-DA6692E60558}" srcOrd="5" destOrd="0" presId="urn:microsoft.com/office/officeart/2005/8/layout/list1"/>
    <dgm:cxn modelId="{8AAD1EC3-E17E-4490-A438-335F571403A7}" type="presParOf" srcId="{DB5170B5-83DB-4C51-A850-7654AA9636BE}" destId="{8F196678-F03F-442B-ABAF-29BE5854972E}" srcOrd="6" destOrd="0" presId="urn:microsoft.com/office/officeart/2005/8/layout/list1"/>
    <dgm:cxn modelId="{B2AAAB80-B96E-43C1-8E00-ADC0F9D8C4E2}" type="presParOf" srcId="{DB5170B5-83DB-4C51-A850-7654AA9636BE}" destId="{51B25517-EEDF-41DF-89AF-D1467A1A4727}" srcOrd="7" destOrd="0" presId="urn:microsoft.com/office/officeart/2005/8/layout/list1"/>
    <dgm:cxn modelId="{436BA491-FDC3-42F5-B929-5FAC62E3D613}" type="presParOf" srcId="{DB5170B5-83DB-4C51-A850-7654AA9636BE}" destId="{0D32CCC4-BF94-4626-95B8-FBFDB43EA717}" srcOrd="8" destOrd="0" presId="urn:microsoft.com/office/officeart/2005/8/layout/list1"/>
    <dgm:cxn modelId="{EFFA02B0-27DB-49A1-B22D-80A6B76D4F30}" type="presParOf" srcId="{0D32CCC4-BF94-4626-95B8-FBFDB43EA717}" destId="{90350DDE-C88C-4FDA-894B-CD9A8DED2690}" srcOrd="0" destOrd="0" presId="urn:microsoft.com/office/officeart/2005/8/layout/list1"/>
    <dgm:cxn modelId="{B3912869-9C79-4FF7-A96D-6C50CAD1F8F2}" type="presParOf" srcId="{0D32CCC4-BF94-4626-95B8-FBFDB43EA717}" destId="{21FC171C-5089-4133-91EA-58EBC02825BC}" srcOrd="1" destOrd="0" presId="urn:microsoft.com/office/officeart/2005/8/layout/list1"/>
    <dgm:cxn modelId="{1037BC6E-87E1-4855-8042-ABA2688F53FE}" type="presParOf" srcId="{DB5170B5-83DB-4C51-A850-7654AA9636BE}" destId="{AFFBD43D-3C25-41F1-9064-5CABED497CB8}" srcOrd="9" destOrd="0" presId="urn:microsoft.com/office/officeart/2005/8/layout/list1"/>
    <dgm:cxn modelId="{5CCB40DE-9D46-4248-88F9-261E0B83BE20}" type="presParOf" srcId="{DB5170B5-83DB-4C51-A850-7654AA9636BE}" destId="{4E4BEF30-2C5C-4504-8661-DABADD175676}" srcOrd="10" destOrd="0" presId="urn:microsoft.com/office/officeart/2005/8/layout/list1"/>
    <dgm:cxn modelId="{FD4A3ED1-DF80-41F0-9913-36C7F9C5FDD7}" type="presParOf" srcId="{DB5170B5-83DB-4C51-A850-7654AA9636BE}" destId="{5460DDF5-08BD-49D1-AE27-9474A52A9CE7}" srcOrd="11" destOrd="0" presId="urn:microsoft.com/office/officeart/2005/8/layout/list1"/>
    <dgm:cxn modelId="{5BA9DED5-C55A-4DB2-8C73-C46C7F450D07}" type="presParOf" srcId="{DB5170B5-83DB-4C51-A850-7654AA9636BE}" destId="{EFD22252-AC7F-4C52-B780-0E8EA0C38579}" srcOrd="12" destOrd="0" presId="urn:microsoft.com/office/officeart/2005/8/layout/list1"/>
    <dgm:cxn modelId="{EB291BAE-1C3E-4208-B9E2-6F7D3573C344}" type="presParOf" srcId="{EFD22252-AC7F-4C52-B780-0E8EA0C38579}" destId="{E9236850-B263-436F-83F7-4C8BFB5766E6}" srcOrd="0" destOrd="0" presId="urn:microsoft.com/office/officeart/2005/8/layout/list1"/>
    <dgm:cxn modelId="{0E97AC64-A475-4A38-8CC6-3F33098A3D62}" type="presParOf" srcId="{EFD22252-AC7F-4C52-B780-0E8EA0C38579}" destId="{D0E8360B-C9BA-4C7F-A980-ACDEBF8DC09A}" srcOrd="1" destOrd="0" presId="urn:microsoft.com/office/officeart/2005/8/layout/list1"/>
    <dgm:cxn modelId="{F0D43533-6290-4632-BA42-87C75A8965B9}" type="presParOf" srcId="{DB5170B5-83DB-4C51-A850-7654AA9636BE}" destId="{E7BD81FB-B2F0-415B-BC35-E55936D292A3}" srcOrd="13" destOrd="0" presId="urn:microsoft.com/office/officeart/2005/8/layout/list1"/>
    <dgm:cxn modelId="{1F6942C8-A9DB-43FF-92FB-B69C634BD027}" type="presParOf" srcId="{DB5170B5-83DB-4C51-A850-7654AA9636BE}" destId="{317EDF8C-6EE1-4E7C-8ACB-858C79FA36E0}" srcOrd="14" destOrd="0" presId="urn:microsoft.com/office/officeart/2005/8/layout/list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4A8C1E3-9DD6-45D1-9538-9DCA127BA1CB}" type="doc">
      <dgm:prSet loTypeId="urn:microsoft.com/office/officeart/2005/8/layout/default" loCatId="list" qsTypeId="urn:microsoft.com/office/officeart/2005/8/quickstyle/3d3" qsCatId="3D" csTypeId="urn:microsoft.com/office/officeart/2005/8/colors/accent1_5" csCatId="accent1" phldr="1"/>
      <dgm:spPr/>
    </dgm:pt>
    <dgm:pt modelId="{E58C5898-E368-4678-84AF-A524C30AD3B2}">
      <dgm:prSet phldrT="[Text]"/>
      <dgm:spPr/>
      <dgm:t>
        <a:bodyPr/>
        <a:lstStyle/>
        <a:p>
          <a:r>
            <a:rPr lang="en-PH" dirty="0" smtClean="0"/>
            <a:t>Powerless Victims</a:t>
          </a:r>
          <a:endParaRPr lang="en-PH" dirty="0"/>
        </a:p>
      </dgm:t>
    </dgm:pt>
    <dgm:pt modelId="{DB862053-893F-4AD5-9918-5532844A1D8E}" type="parTrans" cxnId="{2106E071-2FA0-4F27-A981-8DFF6EF99146}">
      <dgm:prSet/>
      <dgm:spPr/>
      <dgm:t>
        <a:bodyPr/>
        <a:lstStyle/>
        <a:p>
          <a:endParaRPr lang="en-PH"/>
        </a:p>
      </dgm:t>
    </dgm:pt>
    <dgm:pt modelId="{26665CF6-C5EA-4758-BD0D-5F20B7DE27B1}" type="sibTrans" cxnId="{2106E071-2FA0-4F27-A981-8DFF6EF99146}">
      <dgm:prSet/>
      <dgm:spPr/>
      <dgm:t>
        <a:bodyPr/>
        <a:lstStyle/>
        <a:p>
          <a:endParaRPr lang="en-PH"/>
        </a:p>
      </dgm:t>
    </dgm:pt>
    <dgm:pt modelId="{6CDBDE18-06D6-4298-BA39-CC2780C21D78}">
      <dgm:prSet phldrT="[Text]"/>
      <dgm:spPr/>
      <dgm:t>
        <a:bodyPr/>
        <a:lstStyle/>
        <a:p>
          <a:r>
            <a:rPr lang="en-PH" dirty="0" smtClean="0"/>
            <a:t>Children anti-social behavior</a:t>
          </a:r>
          <a:endParaRPr lang="en-PH" dirty="0"/>
        </a:p>
      </dgm:t>
    </dgm:pt>
    <dgm:pt modelId="{D5029641-5A10-4407-8925-36E50699E5FF}" type="parTrans" cxnId="{33EA3573-2EB6-4BCB-8799-02206F9DF0D7}">
      <dgm:prSet/>
      <dgm:spPr/>
      <dgm:t>
        <a:bodyPr/>
        <a:lstStyle/>
        <a:p>
          <a:endParaRPr lang="en-PH"/>
        </a:p>
      </dgm:t>
    </dgm:pt>
    <dgm:pt modelId="{AC340DF5-B8BC-4482-B682-0F83BE19741A}" type="sibTrans" cxnId="{33EA3573-2EB6-4BCB-8799-02206F9DF0D7}">
      <dgm:prSet/>
      <dgm:spPr/>
      <dgm:t>
        <a:bodyPr/>
        <a:lstStyle/>
        <a:p>
          <a:endParaRPr lang="en-PH"/>
        </a:p>
      </dgm:t>
    </dgm:pt>
    <dgm:pt modelId="{90BFF149-DB1C-4C27-A897-6BAAD7AF090B}">
      <dgm:prSet phldrT="[Text]"/>
      <dgm:spPr/>
      <dgm:t>
        <a:bodyPr/>
        <a:lstStyle/>
        <a:p>
          <a:r>
            <a:rPr lang="en-PH" dirty="0" smtClean="0"/>
            <a:t>Women concerns</a:t>
          </a:r>
        </a:p>
      </dgm:t>
    </dgm:pt>
    <dgm:pt modelId="{D7560CA5-2F7D-499B-9F28-FB7310184E45}" type="parTrans" cxnId="{4ECCF332-962F-4735-A09D-B0CC25783DCD}">
      <dgm:prSet/>
      <dgm:spPr/>
      <dgm:t>
        <a:bodyPr/>
        <a:lstStyle/>
        <a:p>
          <a:endParaRPr lang="en-PH"/>
        </a:p>
      </dgm:t>
    </dgm:pt>
    <dgm:pt modelId="{44ADAD05-066C-469E-904F-4C480B7D2469}" type="sibTrans" cxnId="{4ECCF332-962F-4735-A09D-B0CC25783DCD}">
      <dgm:prSet/>
      <dgm:spPr/>
      <dgm:t>
        <a:bodyPr/>
        <a:lstStyle/>
        <a:p>
          <a:endParaRPr lang="en-PH"/>
        </a:p>
      </dgm:t>
    </dgm:pt>
    <dgm:pt modelId="{710052FC-6F7B-4535-9C56-90316A2F14D0}">
      <dgm:prSet phldrT="[Text]"/>
      <dgm:spPr/>
      <dgm:t>
        <a:bodyPr/>
        <a:lstStyle/>
        <a:p>
          <a:r>
            <a:rPr lang="en-PH" dirty="0" smtClean="0"/>
            <a:t>Visible poverty on the environment</a:t>
          </a:r>
        </a:p>
      </dgm:t>
    </dgm:pt>
    <dgm:pt modelId="{7094221F-8777-47EF-A4C8-3848D0B218F9}" type="parTrans" cxnId="{AFD04AD1-42A3-496C-BD92-F4B1CC7CEEBD}">
      <dgm:prSet/>
      <dgm:spPr/>
      <dgm:t>
        <a:bodyPr/>
        <a:lstStyle/>
        <a:p>
          <a:endParaRPr lang="en-PH"/>
        </a:p>
      </dgm:t>
    </dgm:pt>
    <dgm:pt modelId="{5FC7D3E8-F966-4B75-9C25-102E6EA64540}" type="sibTrans" cxnId="{AFD04AD1-42A3-496C-BD92-F4B1CC7CEEBD}">
      <dgm:prSet/>
      <dgm:spPr/>
      <dgm:t>
        <a:bodyPr/>
        <a:lstStyle/>
        <a:p>
          <a:endParaRPr lang="en-PH"/>
        </a:p>
      </dgm:t>
    </dgm:pt>
    <dgm:pt modelId="{FD8EA131-18F5-4463-98AC-B3425AC3EB86}">
      <dgm:prSet phldrT="[Text]"/>
      <dgm:spPr/>
      <dgm:t>
        <a:bodyPr/>
        <a:lstStyle/>
        <a:p>
          <a:r>
            <a:rPr lang="en-PH" dirty="0" smtClean="0"/>
            <a:t>Health issues </a:t>
          </a:r>
        </a:p>
      </dgm:t>
    </dgm:pt>
    <dgm:pt modelId="{BED18841-5D23-4354-8545-03AE9FB44590}" type="parTrans" cxnId="{E48360E1-8E64-4C24-9E72-E728D2D4D046}">
      <dgm:prSet/>
      <dgm:spPr/>
      <dgm:t>
        <a:bodyPr/>
        <a:lstStyle/>
        <a:p>
          <a:endParaRPr lang="en-PH"/>
        </a:p>
      </dgm:t>
    </dgm:pt>
    <dgm:pt modelId="{84B509B6-EFE2-4285-88D8-2C656742B799}" type="sibTrans" cxnId="{E48360E1-8E64-4C24-9E72-E728D2D4D046}">
      <dgm:prSet/>
      <dgm:spPr/>
      <dgm:t>
        <a:bodyPr/>
        <a:lstStyle/>
        <a:p>
          <a:endParaRPr lang="en-PH"/>
        </a:p>
      </dgm:t>
    </dgm:pt>
    <dgm:pt modelId="{50BBFE51-DA02-48FC-83CD-264E58B9F8A6}" type="pres">
      <dgm:prSet presAssocID="{A4A8C1E3-9DD6-45D1-9538-9DCA127BA1CB}" presName="diagram" presStyleCnt="0">
        <dgm:presLayoutVars>
          <dgm:dir/>
          <dgm:resizeHandles val="exact"/>
        </dgm:presLayoutVars>
      </dgm:prSet>
      <dgm:spPr/>
    </dgm:pt>
    <dgm:pt modelId="{65B43DD5-5008-4C7F-B114-952DECD72F5E}" type="pres">
      <dgm:prSet presAssocID="{E58C5898-E368-4678-84AF-A524C30AD3B2}" presName="node" presStyleLbl="node1" presStyleIdx="0" presStyleCnt="5">
        <dgm:presLayoutVars>
          <dgm:bulletEnabled val="1"/>
        </dgm:presLayoutVars>
      </dgm:prSet>
      <dgm:spPr/>
    </dgm:pt>
    <dgm:pt modelId="{EB9A2AD9-6995-40F0-9F7E-676576262637}" type="pres">
      <dgm:prSet presAssocID="{26665CF6-C5EA-4758-BD0D-5F20B7DE27B1}" presName="sibTrans" presStyleCnt="0"/>
      <dgm:spPr/>
    </dgm:pt>
    <dgm:pt modelId="{CE2F8AD0-8155-43A4-B99D-FFCABD6E61CA}" type="pres">
      <dgm:prSet presAssocID="{6CDBDE18-06D6-4298-BA39-CC2780C21D78}" presName="node" presStyleLbl="node1" presStyleIdx="1" presStyleCnt="5">
        <dgm:presLayoutVars>
          <dgm:bulletEnabled val="1"/>
        </dgm:presLayoutVars>
      </dgm:prSet>
      <dgm:spPr/>
    </dgm:pt>
    <dgm:pt modelId="{F12FDE29-5778-49CD-B52E-594FDC1BCB9A}" type="pres">
      <dgm:prSet presAssocID="{AC340DF5-B8BC-4482-B682-0F83BE19741A}" presName="sibTrans" presStyleCnt="0"/>
      <dgm:spPr/>
    </dgm:pt>
    <dgm:pt modelId="{F7091C17-E87A-44A0-9BF5-FC674AE30776}" type="pres">
      <dgm:prSet presAssocID="{90BFF149-DB1C-4C27-A897-6BAAD7AF090B}" presName="node" presStyleLbl="node1" presStyleIdx="2" presStyleCnt="5">
        <dgm:presLayoutVars>
          <dgm:bulletEnabled val="1"/>
        </dgm:presLayoutVars>
      </dgm:prSet>
      <dgm:spPr/>
    </dgm:pt>
    <dgm:pt modelId="{DB0F1B9B-6776-4025-844D-4D3B9800DAE1}" type="pres">
      <dgm:prSet presAssocID="{44ADAD05-066C-469E-904F-4C480B7D2469}" presName="sibTrans" presStyleCnt="0"/>
      <dgm:spPr/>
    </dgm:pt>
    <dgm:pt modelId="{E6F57E5B-22AE-48DA-9A55-B729F71FFAAC}" type="pres">
      <dgm:prSet presAssocID="{710052FC-6F7B-4535-9C56-90316A2F14D0}" presName="node" presStyleLbl="node1" presStyleIdx="3" presStyleCnt="5">
        <dgm:presLayoutVars>
          <dgm:bulletEnabled val="1"/>
        </dgm:presLayoutVars>
      </dgm:prSet>
      <dgm:spPr/>
    </dgm:pt>
    <dgm:pt modelId="{BA741712-8609-43B8-8D05-7FB91BC887DE}" type="pres">
      <dgm:prSet presAssocID="{5FC7D3E8-F966-4B75-9C25-102E6EA64540}" presName="sibTrans" presStyleCnt="0"/>
      <dgm:spPr/>
    </dgm:pt>
    <dgm:pt modelId="{62481C9C-7FD8-4328-8B86-97F2E82BBD1C}" type="pres">
      <dgm:prSet presAssocID="{FD8EA131-18F5-4463-98AC-B3425AC3EB86}" presName="node" presStyleLbl="node1" presStyleIdx="4" presStyleCnt="5">
        <dgm:presLayoutVars>
          <dgm:bulletEnabled val="1"/>
        </dgm:presLayoutVars>
      </dgm:prSet>
      <dgm:spPr/>
    </dgm:pt>
  </dgm:ptLst>
  <dgm:cxnLst>
    <dgm:cxn modelId="{F2701BB6-5E0B-4038-899F-D4DAFF23D0BD}" type="presOf" srcId="{FD8EA131-18F5-4463-98AC-B3425AC3EB86}" destId="{62481C9C-7FD8-4328-8B86-97F2E82BBD1C}" srcOrd="0" destOrd="0" presId="urn:microsoft.com/office/officeart/2005/8/layout/default"/>
    <dgm:cxn modelId="{2106E071-2FA0-4F27-A981-8DFF6EF99146}" srcId="{A4A8C1E3-9DD6-45D1-9538-9DCA127BA1CB}" destId="{E58C5898-E368-4678-84AF-A524C30AD3B2}" srcOrd="0" destOrd="0" parTransId="{DB862053-893F-4AD5-9918-5532844A1D8E}" sibTransId="{26665CF6-C5EA-4758-BD0D-5F20B7DE27B1}"/>
    <dgm:cxn modelId="{D8768908-9C36-4511-BED2-D07A3EF768EB}" type="presOf" srcId="{90BFF149-DB1C-4C27-A897-6BAAD7AF090B}" destId="{F7091C17-E87A-44A0-9BF5-FC674AE30776}" srcOrd="0" destOrd="0" presId="urn:microsoft.com/office/officeart/2005/8/layout/default"/>
    <dgm:cxn modelId="{E48360E1-8E64-4C24-9E72-E728D2D4D046}" srcId="{A4A8C1E3-9DD6-45D1-9538-9DCA127BA1CB}" destId="{FD8EA131-18F5-4463-98AC-B3425AC3EB86}" srcOrd="4" destOrd="0" parTransId="{BED18841-5D23-4354-8545-03AE9FB44590}" sibTransId="{84B509B6-EFE2-4285-88D8-2C656742B799}"/>
    <dgm:cxn modelId="{DD3D4787-268D-48F1-95C1-DD1EE3454AAB}" type="presOf" srcId="{6CDBDE18-06D6-4298-BA39-CC2780C21D78}" destId="{CE2F8AD0-8155-43A4-B99D-FFCABD6E61CA}" srcOrd="0" destOrd="0" presId="urn:microsoft.com/office/officeart/2005/8/layout/default"/>
    <dgm:cxn modelId="{B11E3AA0-DC40-4B02-8A1E-435421ADC616}" type="presOf" srcId="{E58C5898-E368-4678-84AF-A524C30AD3B2}" destId="{65B43DD5-5008-4C7F-B114-952DECD72F5E}" srcOrd="0" destOrd="0" presId="urn:microsoft.com/office/officeart/2005/8/layout/default"/>
    <dgm:cxn modelId="{AFD04AD1-42A3-496C-BD92-F4B1CC7CEEBD}" srcId="{A4A8C1E3-9DD6-45D1-9538-9DCA127BA1CB}" destId="{710052FC-6F7B-4535-9C56-90316A2F14D0}" srcOrd="3" destOrd="0" parTransId="{7094221F-8777-47EF-A4C8-3848D0B218F9}" sibTransId="{5FC7D3E8-F966-4B75-9C25-102E6EA64540}"/>
    <dgm:cxn modelId="{4ECCF332-962F-4735-A09D-B0CC25783DCD}" srcId="{A4A8C1E3-9DD6-45D1-9538-9DCA127BA1CB}" destId="{90BFF149-DB1C-4C27-A897-6BAAD7AF090B}" srcOrd="2" destOrd="0" parTransId="{D7560CA5-2F7D-499B-9F28-FB7310184E45}" sibTransId="{44ADAD05-066C-469E-904F-4C480B7D2469}"/>
    <dgm:cxn modelId="{579360B8-DBC8-4A96-AF18-F04B573BB777}" type="presOf" srcId="{710052FC-6F7B-4535-9C56-90316A2F14D0}" destId="{E6F57E5B-22AE-48DA-9A55-B729F71FFAAC}" srcOrd="0" destOrd="0" presId="urn:microsoft.com/office/officeart/2005/8/layout/default"/>
    <dgm:cxn modelId="{67E64476-6943-48F1-B7E3-E4E3641F07E2}" type="presOf" srcId="{A4A8C1E3-9DD6-45D1-9538-9DCA127BA1CB}" destId="{50BBFE51-DA02-48FC-83CD-264E58B9F8A6}" srcOrd="0" destOrd="0" presId="urn:microsoft.com/office/officeart/2005/8/layout/default"/>
    <dgm:cxn modelId="{33EA3573-2EB6-4BCB-8799-02206F9DF0D7}" srcId="{A4A8C1E3-9DD6-45D1-9538-9DCA127BA1CB}" destId="{6CDBDE18-06D6-4298-BA39-CC2780C21D78}" srcOrd="1" destOrd="0" parTransId="{D5029641-5A10-4407-8925-36E50699E5FF}" sibTransId="{AC340DF5-B8BC-4482-B682-0F83BE19741A}"/>
    <dgm:cxn modelId="{50B7AF62-22BC-49E1-A736-ECCC3D709EC3}" type="presParOf" srcId="{50BBFE51-DA02-48FC-83CD-264E58B9F8A6}" destId="{65B43DD5-5008-4C7F-B114-952DECD72F5E}" srcOrd="0" destOrd="0" presId="urn:microsoft.com/office/officeart/2005/8/layout/default"/>
    <dgm:cxn modelId="{7CCDB574-351B-457F-B606-F7E727C22927}" type="presParOf" srcId="{50BBFE51-DA02-48FC-83CD-264E58B9F8A6}" destId="{EB9A2AD9-6995-40F0-9F7E-676576262637}" srcOrd="1" destOrd="0" presId="urn:microsoft.com/office/officeart/2005/8/layout/default"/>
    <dgm:cxn modelId="{F42F43D1-D103-46DB-A094-87672CAA12BF}" type="presParOf" srcId="{50BBFE51-DA02-48FC-83CD-264E58B9F8A6}" destId="{CE2F8AD0-8155-43A4-B99D-FFCABD6E61CA}" srcOrd="2" destOrd="0" presId="urn:microsoft.com/office/officeart/2005/8/layout/default"/>
    <dgm:cxn modelId="{E47B84C9-64AB-40CA-8590-46E2D6587E6D}" type="presParOf" srcId="{50BBFE51-DA02-48FC-83CD-264E58B9F8A6}" destId="{F12FDE29-5778-49CD-B52E-594FDC1BCB9A}" srcOrd="3" destOrd="0" presId="urn:microsoft.com/office/officeart/2005/8/layout/default"/>
    <dgm:cxn modelId="{90A55EEB-1932-4A36-ABC7-F70626ECA345}" type="presParOf" srcId="{50BBFE51-DA02-48FC-83CD-264E58B9F8A6}" destId="{F7091C17-E87A-44A0-9BF5-FC674AE30776}" srcOrd="4" destOrd="0" presId="urn:microsoft.com/office/officeart/2005/8/layout/default"/>
    <dgm:cxn modelId="{9C00D45F-1A34-46D1-8C93-F976F7F66036}" type="presParOf" srcId="{50BBFE51-DA02-48FC-83CD-264E58B9F8A6}" destId="{DB0F1B9B-6776-4025-844D-4D3B9800DAE1}" srcOrd="5" destOrd="0" presId="urn:microsoft.com/office/officeart/2005/8/layout/default"/>
    <dgm:cxn modelId="{5EAC3F70-5901-446D-A004-F3E9274B6444}" type="presParOf" srcId="{50BBFE51-DA02-48FC-83CD-264E58B9F8A6}" destId="{E6F57E5B-22AE-48DA-9A55-B729F71FFAAC}" srcOrd="6" destOrd="0" presId="urn:microsoft.com/office/officeart/2005/8/layout/default"/>
    <dgm:cxn modelId="{3661169D-027E-481F-9447-155C9353F795}" type="presParOf" srcId="{50BBFE51-DA02-48FC-83CD-264E58B9F8A6}" destId="{BA741712-8609-43B8-8D05-7FB91BC887DE}" srcOrd="7" destOrd="0" presId="urn:microsoft.com/office/officeart/2005/8/layout/default"/>
    <dgm:cxn modelId="{5FB3999C-092F-4317-B647-DE2DCA8BE596}" type="presParOf" srcId="{50BBFE51-DA02-48FC-83CD-264E58B9F8A6}" destId="{62481C9C-7FD8-4328-8B86-97F2E82BBD1C}" srcOrd="8" destOrd="0" presId="urn:microsoft.com/office/officeart/2005/8/layout/default"/>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7DD794-A019-4AAA-AB5C-795E14E5F7C7}">
      <dsp:nvSpPr>
        <dsp:cNvPr id="0" name=""/>
        <dsp:cNvSpPr/>
      </dsp:nvSpPr>
      <dsp:spPr>
        <a:xfrm>
          <a:off x="534455" y="354901"/>
          <a:ext cx="4416552" cy="4416552"/>
        </a:xfrm>
        <a:prstGeom prst="pie">
          <a:avLst>
            <a:gd name="adj1" fmla="val 16200000"/>
            <a:gd name="adj2" fmla="val 180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r>
            <a:rPr lang="en-PH" sz="3600" kern="1200" dirty="0" smtClean="0"/>
            <a:t>Hunger</a:t>
          </a:r>
          <a:endParaRPr lang="en-PH" sz="3600" kern="1200" dirty="0"/>
        </a:p>
      </dsp:txBody>
      <dsp:txXfrm>
        <a:off x="2935692" y="1169860"/>
        <a:ext cx="1498473" cy="1472184"/>
      </dsp:txXfrm>
    </dsp:sp>
    <dsp:sp modelId="{7E55FA10-20E0-4D51-929B-2141D0F26ECE}">
      <dsp:nvSpPr>
        <dsp:cNvPr id="0" name=""/>
        <dsp:cNvSpPr/>
      </dsp:nvSpPr>
      <dsp:spPr>
        <a:xfrm>
          <a:off x="306792" y="486346"/>
          <a:ext cx="4416552" cy="4416552"/>
        </a:xfrm>
        <a:prstGeom prst="pie">
          <a:avLst>
            <a:gd name="adj1" fmla="val 1800000"/>
            <a:gd name="adj2" fmla="val 9000000"/>
          </a:avLst>
        </a:prstGeom>
        <a:gradFill rotWithShape="0">
          <a:gsLst>
            <a:gs pos="0">
              <a:schemeClr val="accent5">
                <a:hueOff val="6986872"/>
                <a:satOff val="-13267"/>
                <a:lumOff val="1372"/>
                <a:alphaOff val="0"/>
                <a:satMod val="103000"/>
                <a:lumMod val="102000"/>
                <a:tint val="94000"/>
              </a:schemeClr>
            </a:gs>
            <a:gs pos="50000">
              <a:schemeClr val="accent5">
                <a:hueOff val="6986872"/>
                <a:satOff val="-13267"/>
                <a:lumOff val="1372"/>
                <a:alphaOff val="0"/>
                <a:satMod val="110000"/>
                <a:lumMod val="100000"/>
                <a:shade val="100000"/>
              </a:schemeClr>
            </a:gs>
            <a:gs pos="100000">
              <a:schemeClr val="accent5">
                <a:hueOff val="6986872"/>
                <a:satOff val="-13267"/>
                <a:lumOff val="1372"/>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r>
            <a:rPr lang="en-PH" sz="3600" kern="1200" dirty="0" smtClean="0"/>
            <a:t>Illness</a:t>
          </a:r>
          <a:endParaRPr lang="en-PH" sz="3600" kern="1200" dirty="0"/>
        </a:p>
      </dsp:txBody>
      <dsp:txXfrm>
        <a:off x="1516086" y="3272980"/>
        <a:ext cx="1997964" cy="1367028"/>
      </dsp:txXfrm>
    </dsp:sp>
    <dsp:sp modelId="{D21BF887-641F-49FD-AD15-55E789A3F77B}">
      <dsp:nvSpPr>
        <dsp:cNvPr id="0" name=""/>
        <dsp:cNvSpPr/>
      </dsp:nvSpPr>
      <dsp:spPr>
        <a:xfrm>
          <a:off x="306792" y="486346"/>
          <a:ext cx="4416552" cy="4416552"/>
        </a:xfrm>
        <a:prstGeom prst="pie">
          <a:avLst>
            <a:gd name="adj1" fmla="val 9000000"/>
            <a:gd name="adj2" fmla="val 16200000"/>
          </a:avLst>
        </a:prstGeom>
        <a:gradFill rotWithShape="0">
          <a:gsLst>
            <a:gs pos="0">
              <a:schemeClr val="accent5">
                <a:hueOff val="13973743"/>
                <a:satOff val="-26534"/>
                <a:lumOff val="2745"/>
                <a:alphaOff val="0"/>
                <a:satMod val="103000"/>
                <a:lumMod val="102000"/>
                <a:tint val="94000"/>
              </a:schemeClr>
            </a:gs>
            <a:gs pos="50000">
              <a:schemeClr val="accent5">
                <a:hueOff val="13973743"/>
                <a:satOff val="-26534"/>
                <a:lumOff val="2745"/>
                <a:alphaOff val="0"/>
                <a:satMod val="110000"/>
                <a:lumMod val="100000"/>
                <a:shade val="100000"/>
              </a:schemeClr>
            </a:gs>
            <a:gs pos="100000">
              <a:schemeClr val="accent5">
                <a:hueOff val="13973743"/>
                <a:satOff val="-26534"/>
                <a:lumOff val="2745"/>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r>
            <a:rPr lang="en-PH" sz="3600" kern="1200" dirty="0" smtClean="0"/>
            <a:t>Thirst</a:t>
          </a:r>
          <a:endParaRPr lang="en-PH" sz="3600" kern="1200" dirty="0"/>
        </a:p>
      </dsp:txBody>
      <dsp:txXfrm>
        <a:off x="779994" y="1353883"/>
        <a:ext cx="1498473" cy="147218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2DACEC-C4BB-4CFD-8882-0F4339D2C763}">
      <dsp:nvSpPr>
        <dsp:cNvPr id="0" name=""/>
        <dsp:cNvSpPr/>
      </dsp:nvSpPr>
      <dsp:spPr>
        <a:xfrm>
          <a:off x="0" y="281519"/>
          <a:ext cx="8001000" cy="453600"/>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8FF42834-348E-477D-9850-250D00FB40B2}">
      <dsp:nvSpPr>
        <dsp:cNvPr id="0" name=""/>
        <dsp:cNvSpPr/>
      </dsp:nvSpPr>
      <dsp:spPr>
        <a:xfrm>
          <a:off x="400050" y="15839"/>
          <a:ext cx="5600700" cy="531360"/>
        </a:xfrm>
        <a:prstGeom prst="roundRect">
          <a:avLst/>
        </a:prstGeom>
        <a:solidFill>
          <a:schemeClr val="accent1">
            <a:shade val="5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11693" tIns="0" rIns="211693" bIns="0" numCol="1" spcCol="1270" anchor="ctr" anchorCtr="0">
          <a:noAutofit/>
        </a:bodyPr>
        <a:lstStyle/>
        <a:p>
          <a:pPr lvl="0" algn="l" defTabSz="800100">
            <a:lnSpc>
              <a:spcPct val="90000"/>
            </a:lnSpc>
            <a:spcBef>
              <a:spcPct val="0"/>
            </a:spcBef>
            <a:spcAft>
              <a:spcPct val="35000"/>
            </a:spcAft>
          </a:pPr>
          <a:r>
            <a:rPr lang="en-PH" sz="1800" kern="1200" dirty="0" smtClean="0"/>
            <a:t>No school or education</a:t>
          </a:r>
          <a:endParaRPr lang="en-PH" sz="1800" kern="1200" dirty="0"/>
        </a:p>
      </dsp:txBody>
      <dsp:txXfrm>
        <a:off x="425989" y="41778"/>
        <a:ext cx="5548822" cy="479482"/>
      </dsp:txXfrm>
    </dsp:sp>
    <dsp:sp modelId="{8F196678-F03F-442B-ABAF-29BE5854972E}">
      <dsp:nvSpPr>
        <dsp:cNvPr id="0" name=""/>
        <dsp:cNvSpPr/>
      </dsp:nvSpPr>
      <dsp:spPr>
        <a:xfrm>
          <a:off x="0" y="1098000"/>
          <a:ext cx="8001000" cy="453600"/>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DF89FDAC-D25A-44B9-B27F-3A93EA0293D8}">
      <dsp:nvSpPr>
        <dsp:cNvPr id="0" name=""/>
        <dsp:cNvSpPr/>
      </dsp:nvSpPr>
      <dsp:spPr>
        <a:xfrm>
          <a:off x="400050" y="832320"/>
          <a:ext cx="5600700" cy="531360"/>
        </a:xfrm>
        <a:prstGeom prst="roundRect">
          <a:avLst/>
        </a:prstGeom>
        <a:solidFill>
          <a:schemeClr val="accent1">
            <a:shade val="50000"/>
            <a:hueOff val="145706"/>
            <a:satOff val="9741"/>
            <a:lumOff val="19547"/>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11693" tIns="0" rIns="211693" bIns="0" numCol="1" spcCol="1270" anchor="ctr" anchorCtr="0">
          <a:noAutofit/>
        </a:bodyPr>
        <a:lstStyle/>
        <a:p>
          <a:pPr lvl="0" algn="l" defTabSz="800100">
            <a:lnSpc>
              <a:spcPct val="90000"/>
            </a:lnSpc>
            <a:spcBef>
              <a:spcPct val="0"/>
            </a:spcBef>
            <a:spcAft>
              <a:spcPct val="35000"/>
            </a:spcAft>
          </a:pPr>
          <a:r>
            <a:rPr lang="en-PH" sz="1800" kern="1200" dirty="0" smtClean="0"/>
            <a:t>Child labor to help the parents</a:t>
          </a:r>
          <a:endParaRPr lang="en-PH" sz="1800" kern="1200" dirty="0"/>
        </a:p>
      </dsp:txBody>
      <dsp:txXfrm>
        <a:off x="425989" y="858259"/>
        <a:ext cx="5548822" cy="479482"/>
      </dsp:txXfrm>
    </dsp:sp>
    <dsp:sp modelId="{4E4BEF30-2C5C-4504-8661-DABADD175676}">
      <dsp:nvSpPr>
        <dsp:cNvPr id="0" name=""/>
        <dsp:cNvSpPr/>
      </dsp:nvSpPr>
      <dsp:spPr>
        <a:xfrm>
          <a:off x="0" y="1914480"/>
          <a:ext cx="8001000" cy="453600"/>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21FC171C-5089-4133-91EA-58EBC02825BC}">
      <dsp:nvSpPr>
        <dsp:cNvPr id="0" name=""/>
        <dsp:cNvSpPr/>
      </dsp:nvSpPr>
      <dsp:spPr>
        <a:xfrm>
          <a:off x="400050" y="1648800"/>
          <a:ext cx="5600700" cy="531360"/>
        </a:xfrm>
        <a:prstGeom prst="roundRect">
          <a:avLst/>
        </a:prstGeom>
        <a:solidFill>
          <a:schemeClr val="accent1">
            <a:shade val="50000"/>
            <a:hueOff val="291411"/>
            <a:satOff val="19482"/>
            <a:lumOff val="39095"/>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11693" tIns="0" rIns="211693" bIns="0" numCol="1" spcCol="1270" anchor="ctr" anchorCtr="0">
          <a:noAutofit/>
        </a:bodyPr>
        <a:lstStyle/>
        <a:p>
          <a:pPr lvl="0" algn="l" defTabSz="800100">
            <a:lnSpc>
              <a:spcPct val="90000"/>
            </a:lnSpc>
            <a:spcBef>
              <a:spcPct val="0"/>
            </a:spcBef>
            <a:spcAft>
              <a:spcPct val="35000"/>
            </a:spcAft>
          </a:pPr>
          <a:r>
            <a:rPr lang="en-PH" sz="1800" kern="1200" dirty="0" smtClean="0"/>
            <a:t>Lack of basic hygiene</a:t>
          </a:r>
          <a:endParaRPr lang="en-PH" sz="1800" kern="1200" dirty="0"/>
        </a:p>
      </dsp:txBody>
      <dsp:txXfrm>
        <a:off x="425989" y="1674739"/>
        <a:ext cx="5548822" cy="479482"/>
      </dsp:txXfrm>
    </dsp:sp>
    <dsp:sp modelId="{317EDF8C-6EE1-4E7C-8ACB-858C79FA36E0}">
      <dsp:nvSpPr>
        <dsp:cNvPr id="0" name=""/>
        <dsp:cNvSpPr/>
      </dsp:nvSpPr>
      <dsp:spPr>
        <a:xfrm>
          <a:off x="0" y="2730960"/>
          <a:ext cx="8001000" cy="453600"/>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D0E8360B-C9BA-4C7F-A980-ACDEBF8DC09A}">
      <dsp:nvSpPr>
        <dsp:cNvPr id="0" name=""/>
        <dsp:cNvSpPr/>
      </dsp:nvSpPr>
      <dsp:spPr>
        <a:xfrm>
          <a:off x="400050" y="2465280"/>
          <a:ext cx="5600700" cy="531360"/>
        </a:xfrm>
        <a:prstGeom prst="roundRect">
          <a:avLst/>
        </a:prstGeom>
        <a:solidFill>
          <a:schemeClr val="accent1">
            <a:shade val="50000"/>
            <a:hueOff val="145706"/>
            <a:satOff val="9741"/>
            <a:lumOff val="19547"/>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11693" tIns="0" rIns="211693" bIns="0" numCol="1" spcCol="1270" anchor="ctr" anchorCtr="0">
          <a:noAutofit/>
        </a:bodyPr>
        <a:lstStyle/>
        <a:p>
          <a:pPr lvl="0" algn="l" defTabSz="800100">
            <a:lnSpc>
              <a:spcPct val="90000"/>
            </a:lnSpc>
            <a:spcBef>
              <a:spcPct val="0"/>
            </a:spcBef>
            <a:spcAft>
              <a:spcPct val="35000"/>
            </a:spcAft>
          </a:pPr>
          <a:r>
            <a:rPr lang="en-PH" sz="1800" kern="1200" dirty="0" smtClean="0"/>
            <a:t>Transmission of diseases</a:t>
          </a:r>
          <a:endParaRPr lang="en-PH" sz="1800" kern="1200" dirty="0"/>
        </a:p>
      </dsp:txBody>
      <dsp:txXfrm>
        <a:off x="425989" y="2491219"/>
        <a:ext cx="5548822" cy="47948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B43DD5-5008-4C7F-B114-952DECD72F5E}">
      <dsp:nvSpPr>
        <dsp:cNvPr id="0" name=""/>
        <dsp:cNvSpPr/>
      </dsp:nvSpPr>
      <dsp:spPr>
        <a:xfrm>
          <a:off x="0" y="356570"/>
          <a:ext cx="2238374" cy="1343025"/>
        </a:xfrm>
        <a:prstGeom prst="rect">
          <a:avLst/>
        </a:prstGeom>
        <a:solidFill>
          <a:schemeClr val="accen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PH" sz="2600" kern="1200" dirty="0" smtClean="0"/>
            <a:t>Powerless Victims</a:t>
          </a:r>
          <a:endParaRPr lang="en-PH" sz="2600" kern="1200" dirty="0"/>
        </a:p>
      </dsp:txBody>
      <dsp:txXfrm>
        <a:off x="0" y="356570"/>
        <a:ext cx="2238374" cy="1343025"/>
      </dsp:txXfrm>
    </dsp:sp>
    <dsp:sp modelId="{CE2F8AD0-8155-43A4-B99D-FFCABD6E61CA}">
      <dsp:nvSpPr>
        <dsp:cNvPr id="0" name=""/>
        <dsp:cNvSpPr/>
      </dsp:nvSpPr>
      <dsp:spPr>
        <a:xfrm>
          <a:off x="2462212" y="356570"/>
          <a:ext cx="2238374" cy="1343025"/>
        </a:xfrm>
        <a:prstGeom prst="rect">
          <a:avLst/>
        </a:prstGeom>
        <a:solidFill>
          <a:schemeClr val="accent1">
            <a:alpha val="90000"/>
            <a:hueOff val="0"/>
            <a:satOff val="0"/>
            <a:lumOff val="0"/>
            <a:alphaOff val="-1000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PH" sz="2600" kern="1200" dirty="0" smtClean="0"/>
            <a:t>Children anti-social behavior</a:t>
          </a:r>
          <a:endParaRPr lang="en-PH" sz="2600" kern="1200" dirty="0"/>
        </a:p>
      </dsp:txBody>
      <dsp:txXfrm>
        <a:off x="2462212" y="356570"/>
        <a:ext cx="2238374" cy="1343025"/>
      </dsp:txXfrm>
    </dsp:sp>
    <dsp:sp modelId="{F7091C17-E87A-44A0-9BF5-FC674AE30776}">
      <dsp:nvSpPr>
        <dsp:cNvPr id="0" name=""/>
        <dsp:cNvSpPr/>
      </dsp:nvSpPr>
      <dsp:spPr>
        <a:xfrm>
          <a:off x="4924425" y="356570"/>
          <a:ext cx="2238374" cy="1343025"/>
        </a:xfrm>
        <a:prstGeom prst="rect">
          <a:avLst/>
        </a:prstGeom>
        <a:solidFill>
          <a:schemeClr val="accent1">
            <a:alpha val="90000"/>
            <a:hueOff val="0"/>
            <a:satOff val="0"/>
            <a:lumOff val="0"/>
            <a:alphaOff val="-2000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PH" sz="2600" kern="1200" dirty="0" smtClean="0"/>
            <a:t>Women concerns</a:t>
          </a:r>
        </a:p>
      </dsp:txBody>
      <dsp:txXfrm>
        <a:off x="4924425" y="356570"/>
        <a:ext cx="2238374" cy="1343025"/>
      </dsp:txXfrm>
    </dsp:sp>
    <dsp:sp modelId="{E6F57E5B-22AE-48DA-9A55-B729F71FFAAC}">
      <dsp:nvSpPr>
        <dsp:cNvPr id="0" name=""/>
        <dsp:cNvSpPr/>
      </dsp:nvSpPr>
      <dsp:spPr>
        <a:xfrm>
          <a:off x="1231106" y="1923432"/>
          <a:ext cx="2238374" cy="1343025"/>
        </a:xfrm>
        <a:prstGeom prst="rect">
          <a:avLst/>
        </a:prstGeom>
        <a:solidFill>
          <a:schemeClr val="accent1">
            <a:alpha val="90000"/>
            <a:hueOff val="0"/>
            <a:satOff val="0"/>
            <a:lumOff val="0"/>
            <a:alphaOff val="-3000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PH" sz="2600" kern="1200" dirty="0" smtClean="0"/>
            <a:t>Visible poverty on the environment</a:t>
          </a:r>
        </a:p>
      </dsp:txBody>
      <dsp:txXfrm>
        <a:off x="1231106" y="1923432"/>
        <a:ext cx="2238374" cy="1343025"/>
      </dsp:txXfrm>
    </dsp:sp>
    <dsp:sp modelId="{62481C9C-7FD8-4328-8B86-97F2E82BBD1C}">
      <dsp:nvSpPr>
        <dsp:cNvPr id="0" name=""/>
        <dsp:cNvSpPr/>
      </dsp:nvSpPr>
      <dsp:spPr>
        <a:xfrm>
          <a:off x="3693318" y="1923432"/>
          <a:ext cx="2238374" cy="1343025"/>
        </a:xfrm>
        <a:prstGeom prst="rect">
          <a:avLst/>
        </a:prstGeom>
        <a:solidFill>
          <a:schemeClr val="accent1">
            <a:alpha val="90000"/>
            <a:hueOff val="0"/>
            <a:satOff val="0"/>
            <a:lumOff val="0"/>
            <a:alphaOff val="-4000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PH" sz="2600" kern="1200" dirty="0" smtClean="0"/>
            <a:t>Health issues </a:t>
          </a:r>
        </a:p>
      </dsp:txBody>
      <dsp:txXfrm>
        <a:off x="3693318" y="1923432"/>
        <a:ext cx="2238374" cy="1343025"/>
      </dsp:txXfrm>
    </dsp:sp>
  </dsp:spTree>
</dsp:drawing>
</file>

<file path=ppt/diagrams/layout1.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84AA43A-3F76-4A13-9CD6-36134EB429E3}" type="datetimeFigureOut">
              <a:rPr lang="en-US"/>
              <a:t>12/9/2015</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850423A-8BCE-448E-A97B-03A88B2B12C1}" type="slidenum">
              <a:rPr/>
              <a:t>‹#›</a:t>
            </a:fld>
            <a:endParaRPr/>
          </a:p>
        </p:txBody>
      </p:sp>
    </p:spTree>
    <p:extLst>
      <p:ext uri="{BB962C8B-B14F-4D97-AF65-F5344CB8AC3E}">
        <p14:creationId xmlns:p14="http://schemas.microsoft.com/office/powerpoint/2010/main" val="4051395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674A4F-2B7A-4ECB-A400-260B2FFC03C1}" type="datetimeFigureOut">
              <a:rPr lang="en-US"/>
              <a:t>12/9/2015</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F2A70B-78F2-4DCF-B53B-C990D2FAFB8A}" type="slidenum">
              <a:rPr/>
              <a:t>‹#›</a:t>
            </a:fld>
            <a:endParaRPr/>
          </a:p>
        </p:txBody>
      </p:sp>
    </p:spTree>
    <p:extLst>
      <p:ext uri="{BB962C8B-B14F-4D97-AF65-F5344CB8AC3E}">
        <p14:creationId xmlns:p14="http://schemas.microsoft.com/office/powerpoint/2010/main" val="2411570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2413" y="1905000"/>
            <a:ext cx="9144000" cy="2667000"/>
          </a:xfrm>
        </p:spPr>
        <p:txBody>
          <a:bodyPr>
            <a:noAutofit/>
          </a:bodyPr>
          <a:lstStyle>
            <a:lvl1pPr>
              <a:defRPr sz="5400"/>
            </a:lvl1pPr>
          </a:lstStyle>
          <a:p>
            <a:r>
              <a:rPr lang="en-US" smtClean="0"/>
              <a:t>Click to edit Master title style</a:t>
            </a:r>
            <a:endParaRPr/>
          </a:p>
        </p:txBody>
      </p:sp>
      <p:sp>
        <p:nvSpPr>
          <p:cNvPr id="3" name="Subtitle 2"/>
          <p:cNvSpPr>
            <a:spLocks noGrp="1"/>
          </p:cNvSpPr>
          <p:nvPr>
            <p:ph type="subTitle" idx="1"/>
          </p:nvPr>
        </p:nvSpPr>
        <p:spPr>
          <a:xfrm>
            <a:off x="1522413" y="5105400"/>
            <a:ext cx="9143999" cy="1066800"/>
          </a:xfrm>
        </p:spPr>
        <p:txBody>
          <a:bodyPr/>
          <a:lstStyle>
            <a:lvl1pPr marL="0" indent="0" algn="l">
              <a:spcBef>
                <a:spcPts val="0"/>
              </a:spcBef>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grpSp>
        <p:nvGrpSpPr>
          <p:cNvPr id="256" name="line"/>
          <p:cNvGrpSpPr/>
          <p:nvPr/>
        </p:nvGrpSpPr>
        <p:grpSpPr bwMode="invGray">
          <a:xfrm>
            <a:off x="1584896" y="4724400"/>
            <a:ext cx="8631936" cy="64008"/>
            <a:chOff x="-4110038" y="2703513"/>
            <a:chExt cx="17394239" cy="160336"/>
          </a:xfrm>
          <a:solidFill>
            <a:schemeClr val="accent1"/>
          </a:solidFill>
        </p:grpSpPr>
        <p:sp>
          <p:nvSpPr>
            <p:cNvPr id="257"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8"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9"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0"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1"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2"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3"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4"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5"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6"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7"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8"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9"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0"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1"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2"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3"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4"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5"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6"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7"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8"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9"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0"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1"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2"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3"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4"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5"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6"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7"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8"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9"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0"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1"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2"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3"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4"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5"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6"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7"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8"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9"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0"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1"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2"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3"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4"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5"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6"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7"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8"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9"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0"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1"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2"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3"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4"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5"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6"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7"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8"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9"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0"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1"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2"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3"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4"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5"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6"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7"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8"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9"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0"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1"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2"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3"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4"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5"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6"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7"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8"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9"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0"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1"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2"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3"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4"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5"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6"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7"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8"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9"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0"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1"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2"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3"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4"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5"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6"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7"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8"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9"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0"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1"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2"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3"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4"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5"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6"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7"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8"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9"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0"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1"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2"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3"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4"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5"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6"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7"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8"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9"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grpSp>
    </p:spTree>
    <p:extLst>
      <p:ext uri="{BB962C8B-B14F-4D97-AF65-F5344CB8AC3E}">
        <p14:creationId xmlns:p14="http://schemas.microsoft.com/office/powerpoint/2010/main" val="674356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 name="line"/>
          <p:cNvGrpSpPr/>
          <p:nvPr/>
        </p:nvGrpSpPr>
        <p:grpSpPr bwMode="invGray">
          <a:xfrm>
            <a:off x="1522413" y="1514475"/>
            <a:ext cx="10569575" cy="64008"/>
            <a:chOff x="1522413" y="1514475"/>
            <a:chExt cx="10569575" cy="64008"/>
          </a:xfrm>
        </p:grpSpPr>
        <p:sp>
          <p:nvSpPr>
            <p:cNvPr id="8" name="Freeform 7"/>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 name="Freeform 8"/>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0" name="Freeform 9"/>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1956816">
              <a:defRPr/>
            </a:lvl6pPr>
            <a:lvl7pPr marL="1956816">
              <a:defRPr/>
            </a:lvl7pPr>
            <a:lvl8pPr marL="1956816">
              <a:defRPr/>
            </a:lvl8pPr>
            <a:lvl9pPr marL="1956816">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9AFE8FB1-0A7A-443E-AAF7-31D4FA1AA312}" type="datetimeFigureOut">
              <a:rPr lang="en-US"/>
              <a:t>12/9/2015</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126793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 name="line"/>
          <p:cNvGrpSpPr/>
          <p:nvPr/>
        </p:nvGrpSpPr>
        <p:grpSpPr bwMode="invGray">
          <a:xfrm rot="5400000">
            <a:off x="6864412" y="3472598"/>
            <a:ext cx="6492240" cy="64008"/>
            <a:chOff x="1522413" y="1514475"/>
            <a:chExt cx="10569575" cy="64008"/>
          </a:xfrm>
        </p:grpSpPr>
        <p:sp>
          <p:nvSpPr>
            <p:cNvPr id="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Vertical Title 1"/>
          <p:cNvSpPr>
            <a:spLocks noGrp="1"/>
          </p:cNvSpPr>
          <p:nvPr>
            <p:ph type="title" orient="vert"/>
          </p:nvPr>
        </p:nvSpPr>
        <p:spPr>
          <a:xfrm>
            <a:off x="10361612" y="274639"/>
            <a:ext cx="1371600" cy="5901747"/>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608012" y="277813"/>
            <a:ext cx="9144001" cy="5898573"/>
          </a:xfrm>
        </p:spPr>
        <p:txBody>
          <a:bodyPr vert="eaVert"/>
          <a:lstStyle>
            <a:lvl5pPr>
              <a:defRPr/>
            </a:lvl5pPr>
            <a:lvl6pPr>
              <a:defRPr/>
            </a:lvl6pPr>
            <a:lvl7pPr>
              <a:defRPr/>
            </a:lvl7pPr>
            <a:lvl8pPr>
              <a:defRPr baseline="0"/>
            </a:lvl8pPr>
            <a:lvl9pPr>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9AFE8FB1-0A7A-443E-AAF7-31D4FA1AA312}" type="datetimeFigureOut">
              <a:rPr lang="en-US"/>
              <a:t>12/9/2015</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211791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167" name="line"/>
          <p:cNvGrpSpPr/>
          <p:nvPr/>
        </p:nvGrpSpPr>
        <p:grpSpPr bwMode="invGray">
          <a:xfrm>
            <a:off x="1522413" y="1514475"/>
            <a:ext cx="10569575" cy="64008"/>
            <a:chOff x="1522413" y="1514475"/>
            <a:chExt cx="10569575" cy="64008"/>
          </a:xfrm>
        </p:grpSpPr>
        <p:sp>
          <p:nvSpPr>
            <p:cNvPr id="16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a:xfrm>
            <a:off x="1522414" y="274638"/>
            <a:ext cx="9143998" cy="1020762"/>
          </a:xfrm>
        </p:spPr>
        <p:txBody>
          <a:bodyPr/>
          <a:lstStyle/>
          <a:p>
            <a:r>
              <a:rPr lang="en-US" smtClean="0"/>
              <a:t>Click to edit Master title style</a:t>
            </a:r>
            <a:endParaRPr/>
          </a:p>
        </p:txBody>
      </p:sp>
      <p:sp>
        <p:nvSpPr>
          <p:cNvPr id="3" name="Content Placeholder 2"/>
          <p:cNvSpPr>
            <a:spLocks noGrp="1"/>
          </p:cNvSpPr>
          <p:nvPr>
            <p:ph idx="1"/>
          </p:nvPr>
        </p:nvSpPr>
        <p:spPr/>
        <p:txBody>
          <a:bodyPr/>
          <a:lstStyle>
            <a:lvl2pPr marL="548640">
              <a:defRPr/>
            </a:lvl2pPr>
            <a:lvl3pPr marL="777240">
              <a:defRPr/>
            </a:lvl3pPr>
            <a:lvl4pPr marL="1005840">
              <a:defRPr/>
            </a:lvl4pPr>
            <a:lvl5pPr marL="1234440">
              <a:defRPr/>
            </a:lvl5pPr>
            <a:lvl6pPr marL="1463040">
              <a:defRPr baseline="0"/>
            </a:lvl6pPr>
            <a:lvl7pPr marL="1691640">
              <a:defRPr baseline="0"/>
            </a:lvl7pPr>
            <a:lvl8pPr marL="1920240">
              <a:defRPr baseline="0"/>
            </a:lvl8pPr>
            <a:lvl9pPr marL="2148840">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9AFE8FB1-0A7A-443E-AAF7-31D4FA1AA312}" type="datetimeFigureOut">
              <a:rPr lang="en-US"/>
              <a:t>12/9/2015</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614472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255" name="line"/>
          <p:cNvGrpSpPr/>
          <p:nvPr/>
        </p:nvGrpSpPr>
        <p:grpSpPr bwMode="invGray">
          <a:xfrm>
            <a:off x="1584896" y="4724400"/>
            <a:ext cx="8631936" cy="64008"/>
            <a:chOff x="-4110038" y="2703513"/>
            <a:chExt cx="17394239" cy="160336"/>
          </a:xfrm>
          <a:solidFill>
            <a:schemeClr val="accent1"/>
          </a:solidFill>
        </p:grpSpPr>
        <p:sp>
          <p:nvSpPr>
            <p:cNvPr id="256"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7"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8"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9"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0"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1"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2"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3"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4"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5"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6"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7"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8"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9"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0"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1"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2"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3"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4"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5"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6"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7"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8"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9"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0"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1"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2"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3"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4"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5"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6"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7"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8"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9"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0"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1"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2"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3"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4"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5"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6"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7"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8"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9"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0"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1"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2"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3"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4"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5"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6"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7"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8"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9"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0"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1"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2"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3"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4"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5"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6"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7"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8"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9"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0"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1"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2"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3"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4"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5"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6"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7"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8"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9"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0"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1"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2"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3"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4"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5"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6"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7"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8"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9"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0"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1"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2"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3"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4"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5"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6"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7"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8"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9"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0"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1"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2"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3"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4"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5"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6"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7"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8"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9"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0"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1"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2"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3"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4"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5"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6"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7"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8"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9"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0"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1"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2"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3"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4"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5"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6"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7"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8"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grpSp>
      <p:sp>
        <p:nvSpPr>
          <p:cNvPr id="2" name="Title 1"/>
          <p:cNvSpPr>
            <a:spLocks noGrp="1"/>
          </p:cNvSpPr>
          <p:nvPr>
            <p:ph type="title"/>
          </p:nvPr>
        </p:nvSpPr>
        <p:spPr>
          <a:xfrm>
            <a:off x="1522413" y="1905000"/>
            <a:ext cx="9144000" cy="2667000"/>
          </a:xfrm>
        </p:spPr>
        <p:txBody>
          <a:bodyPr anchor="b">
            <a:noAutofit/>
          </a:bodyPr>
          <a:lstStyle>
            <a:lvl1pPr algn="l">
              <a:defRPr sz="4400" b="0" cap="none" baseline="0"/>
            </a:lvl1pPr>
          </a:lstStyle>
          <a:p>
            <a:r>
              <a:rPr lang="en-US" smtClean="0"/>
              <a:t>Click to edit Master title style</a:t>
            </a:r>
            <a:endParaRPr/>
          </a:p>
        </p:txBody>
      </p:sp>
      <p:sp>
        <p:nvSpPr>
          <p:cNvPr id="3" name="Text Placeholder 2"/>
          <p:cNvSpPr>
            <a:spLocks noGrp="1"/>
          </p:cNvSpPr>
          <p:nvPr>
            <p:ph type="body" idx="1"/>
          </p:nvPr>
        </p:nvSpPr>
        <p:spPr>
          <a:xfrm>
            <a:off x="1522413" y="5102525"/>
            <a:ext cx="9143999" cy="1069675"/>
          </a:xfrm>
        </p:spPr>
        <p:txBody>
          <a:bodyPr anchor="t">
            <a:normAutofit/>
          </a:bodyPr>
          <a:lstStyle>
            <a:lvl1pPr marL="0" indent="0">
              <a:spcBef>
                <a:spcPts val="0"/>
              </a:spcBef>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FE8FB1-0A7A-443E-AAF7-31D4FA1AA312}" type="datetimeFigureOut">
              <a:rPr lang="en-US"/>
              <a:t>12/9/2015</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4058797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58" name="line"/>
          <p:cNvGrpSpPr/>
          <p:nvPr/>
        </p:nvGrpSpPr>
        <p:grpSpPr bwMode="invGray">
          <a:xfrm>
            <a:off x="1522413" y="1514475"/>
            <a:ext cx="10569575" cy="64008"/>
            <a:chOff x="1522413" y="1514475"/>
            <a:chExt cx="10569575" cy="64008"/>
          </a:xfrm>
        </p:grpSpPr>
        <p:sp>
          <p:nvSpPr>
            <p:cNvPr id="159"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0"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1"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a:xfrm>
            <a:off x="1522414" y="274638"/>
            <a:ext cx="9143998" cy="1020762"/>
          </a:xfrm>
        </p:spPr>
        <p:txBody>
          <a:bodyPr/>
          <a:lstStyle/>
          <a:p>
            <a:r>
              <a:rPr lang="en-US" smtClean="0"/>
              <a:t>Click to edit Master title style</a:t>
            </a:r>
            <a:endParaRPr/>
          </a:p>
        </p:txBody>
      </p:sp>
      <p:sp>
        <p:nvSpPr>
          <p:cNvPr id="3" name="Content Placeholder 2"/>
          <p:cNvSpPr>
            <a:spLocks noGrp="1"/>
          </p:cNvSpPr>
          <p:nvPr>
            <p:ph sz="half" idx="1"/>
          </p:nvPr>
        </p:nvSpPr>
        <p:spPr>
          <a:xfrm>
            <a:off x="1522413" y="1905000"/>
            <a:ext cx="4419599" cy="4267200"/>
          </a:xfrm>
        </p:spPr>
        <p:txBody>
          <a:bodyPr>
            <a:normAutofit/>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6246815" y="1905000"/>
            <a:ext cx="4419598" cy="4267200"/>
          </a:xfrm>
        </p:spPr>
        <p:txBody>
          <a:bodyPr>
            <a:normAutofit/>
          </a:bodyPr>
          <a:lstStyle>
            <a:lvl1pPr>
              <a:defRPr sz="2400"/>
            </a:lvl1pPr>
            <a:lvl2pPr>
              <a:defRPr sz="2000"/>
            </a:lvl2pPr>
            <a:lvl3pPr>
              <a:defRPr sz="1800"/>
            </a:lvl3pPr>
            <a:lvl4pPr>
              <a:defRPr sz="1600"/>
            </a:lvl4pPr>
            <a:lvl5pPr>
              <a:defRPr sz="1600"/>
            </a:lvl5pPr>
            <a:lvl6pPr marL="1956816">
              <a:defRPr sz="1600"/>
            </a:lvl6pPr>
            <a:lvl7pPr marL="1956816">
              <a:defRPr sz="1600"/>
            </a:lvl7pPr>
            <a:lvl8pPr marL="1956816">
              <a:defRPr sz="1600" baseline="0"/>
            </a:lvl8pPr>
            <a:lvl9pPr marL="1956816">
              <a:defRPr sz="16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9AFE8FB1-0A7A-443E-AAF7-31D4FA1AA312}" type="datetimeFigureOut">
              <a:rPr lang="en-US"/>
              <a:t>12/9/2015</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1683294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60" name="line"/>
          <p:cNvGrpSpPr/>
          <p:nvPr/>
        </p:nvGrpSpPr>
        <p:grpSpPr bwMode="invGray">
          <a:xfrm>
            <a:off x="1522413" y="1514475"/>
            <a:ext cx="10569575" cy="64008"/>
            <a:chOff x="1522413" y="1514475"/>
            <a:chExt cx="10569575" cy="64008"/>
          </a:xfrm>
        </p:grpSpPr>
        <p:sp>
          <p:nvSpPr>
            <p:cNvPr id="161" name="Freeform 16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6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6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3"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4"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a:xfrm>
            <a:off x="1522414" y="274638"/>
            <a:ext cx="9143998" cy="1020762"/>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522413" y="1905000"/>
            <a:ext cx="44165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22413" y="2819399"/>
            <a:ext cx="4416552" cy="3352801"/>
          </a:xfrm>
        </p:spPr>
        <p:txBody>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6249860" y="1905000"/>
            <a:ext cx="44165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49860" y="2819399"/>
            <a:ext cx="4416552" cy="3352801"/>
          </a:xfrm>
        </p:spPr>
        <p:txBody>
          <a:bodyPr/>
          <a:lstStyle>
            <a:lvl1pPr>
              <a:defRPr sz="2400"/>
            </a:lvl1pPr>
            <a:lvl2pPr>
              <a:defRPr sz="2000"/>
            </a:lvl2pPr>
            <a:lvl3pPr>
              <a:defRPr sz="1800"/>
            </a:lvl3pPr>
            <a:lvl4pPr>
              <a:defRPr sz="1600"/>
            </a:lvl4pPr>
            <a:lvl5pPr marL="1956816">
              <a:defRPr sz="1600"/>
            </a:lvl5pPr>
            <a:lvl6pPr marL="1956816">
              <a:defRPr sz="1600"/>
            </a:lvl6pPr>
            <a:lvl7pPr marL="1956816">
              <a:defRPr sz="1600"/>
            </a:lvl7pPr>
            <a:lvl8pPr marL="1956816">
              <a:defRPr sz="1600"/>
            </a:lvl8pPr>
            <a:lvl9pPr marL="1956816">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9AFE8FB1-0A7A-443E-AAF7-31D4FA1AA312}" type="datetimeFigureOut">
              <a:rPr lang="en-US"/>
              <a:t>12/9/2015</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4182491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56" name="line"/>
          <p:cNvGrpSpPr/>
          <p:nvPr/>
        </p:nvGrpSpPr>
        <p:grpSpPr bwMode="invGray">
          <a:xfrm>
            <a:off x="1522413" y="1514475"/>
            <a:ext cx="10569575" cy="64008"/>
            <a:chOff x="1522413" y="1514475"/>
            <a:chExt cx="10569575" cy="64008"/>
          </a:xfrm>
        </p:grpSpPr>
        <p:sp>
          <p:nvSpPr>
            <p:cNvPr id="157"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8"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9"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0"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1"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9AFE8FB1-0A7A-443E-AAF7-31D4FA1AA312}" type="datetimeFigureOut">
              <a:rPr lang="en-US"/>
              <a:t>12/9/2015</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531561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FE8FB1-0A7A-443E-AAF7-31D4FA1AA312}" type="datetimeFigureOut">
              <a:rPr lang="en-US"/>
              <a:t>12/9/2015</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1405966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615" name="frame"/>
          <p:cNvGrpSpPr/>
          <p:nvPr/>
        </p:nvGrpSpPr>
        <p:grpSpPr bwMode="invGray">
          <a:xfrm>
            <a:off x="4417839" y="1630821"/>
            <a:ext cx="6291028" cy="4575885"/>
            <a:chOff x="4417839" y="1630821"/>
            <a:chExt cx="6291028" cy="4575885"/>
          </a:xfrm>
        </p:grpSpPr>
        <p:grpSp>
          <p:nvGrpSpPr>
            <p:cNvPr id="616" name="Group 615"/>
            <p:cNvGrpSpPr/>
            <p:nvPr/>
          </p:nvGrpSpPr>
          <p:grpSpPr bwMode="invGray">
            <a:xfrm>
              <a:off x="5414491" y="1630821"/>
              <a:ext cx="5294376" cy="4114800"/>
              <a:chOff x="3310555" y="716546"/>
              <a:chExt cx="5294376" cy="4114800"/>
            </a:xfrm>
          </p:grpSpPr>
          <p:grpSp>
            <p:nvGrpSpPr>
              <p:cNvPr id="768" name="Group 767"/>
              <p:cNvGrpSpPr/>
              <p:nvPr/>
            </p:nvGrpSpPr>
            <p:grpSpPr bwMode="invGray">
              <a:xfrm flipH="1">
                <a:off x="3310555" y="737968"/>
                <a:ext cx="5294376" cy="54864"/>
                <a:chOff x="1522413" y="1514475"/>
                <a:chExt cx="10569575" cy="64008"/>
              </a:xfrm>
              <a:solidFill>
                <a:schemeClr val="accent1"/>
              </a:solidFill>
            </p:grpSpPr>
            <p:sp>
              <p:nvSpPr>
                <p:cNvPr id="844" name="Freeform 84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5" name="Freeform 84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6" name="Freeform 84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769" name="Group 768"/>
              <p:cNvGrpSpPr/>
              <p:nvPr/>
            </p:nvGrpSpPr>
            <p:grpSpPr bwMode="invGray">
              <a:xfrm rot="16200000" flipH="1">
                <a:off x="6492229" y="2755658"/>
                <a:ext cx="4114800" cy="36576"/>
                <a:chOff x="1522413" y="1514475"/>
                <a:chExt cx="10569575" cy="64008"/>
              </a:xfrm>
              <a:solidFill>
                <a:schemeClr val="accent1"/>
              </a:solidFill>
            </p:grpSpPr>
            <p:sp>
              <p:nvSpPr>
                <p:cNvPr id="770" name="Freeform 76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1" name="Freeform 77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2" name="Freeform 77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nvGrpSpPr>
            <p:cNvPr id="617" name="Group 616"/>
            <p:cNvGrpSpPr/>
            <p:nvPr/>
          </p:nvGrpSpPr>
          <p:grpSpPr bwMode="invGray">
            <a:xfrm rot="10800000">
              <a:off x="4417839" y="2091906"/>
              <a:ext cx="5294376" cy="4114800"/>
              <a:chOff x="3310555" y="716546"/>
              <a:chExt cx="5294376" cy="4114800"/>
            </a:xfrm>
          </p:grpSpPr>
          <p:grpSp>
            <p:nvGrpSpPr>
              <p:cNvPr id="618" name="Group 617"/>
              <p:cNvGrpSpPr/>
              <p:nvPr/>
            </p:nvGrpSpPr>
            <p:grpSpPr bwMode="invGray">
              <a:xfrm flipH="1">
                <a:off x="3310555" y="737968"/>
                <a:ext cx="5294376" cy="54864"/>
                <a:chOff x="1522413" y="1514475"/>
                <a:chExt cx="10569575" cy="64008"/>
              </a:xfrm>
              <a:solidFill>
                <a:schemeClr val="accent1"/>
              </a:solidFill>
            </p:grpSpPr>
            <p:sp>
              <p:nvSpPr>
                <p:cNvPr id="694" name="Freeform 69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5" name="Freeform 69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6" name="Freeform 69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619" name="Group 618"/>
              <p:cNvGrpSpPr/>
              <p:nvPr/>
            </p:nvGrpSpPr>
            <p:grpSpPr bwMode="invGray">
              <a:xfrm rot="16200000" flipH="1">
                <a:off x="6492229" y="2755658"/>
                <a:ext cx="4114800" cy="36576"/>
                <a:chOff x="1522413" y="1514475"/>
                <a:chExt cx="10569575" cy="64008"/>
              </a:xfrm>
              <a:solidFill>
                <a:schemeClr val="accent1"/>
              </a:solidFill>
            </p:grpSpPr>
            <p:sp>
              <p:nvSpPr>
                <p:cNvPr id="620" name="Freeform 61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1" name="Freeform 62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2" name="Freeform 62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sp>
        <p:nvSpPr>
          <p:cNvPr id="2" name="Title 1"/>
          <p:cNvSpPr>
            <a:spLocks noGrp="1"/>
          </p:cNvSpPr>
          <p:nvPr>
            <p:ph type="title"/>
          </p:nvPr>
        </p:nvSpPr>
        <p:spPr>
          <a:xfrm>
            <a:off x="1522414" y="274638"/>
            <a:ext cx="9143998" cy="1020762"/>
          </a:xfrm>
        </p:spPr>
        <p:txBody>
          <a:bodyPr anchor="b">
            <a:noAutofit/>
          </a:bodyPr>
          <a:lstStyle>
            <a:lvl1pPr algn="l">
              <a:defRPr sz="3200" b="0"/>
            </a:lvl1pPr>
          </a:lstStyle>
          <a:p>
            <a:r>
              <a:rPr lang="en-US" smtClean="0"/>
              <a:t>Click to edit Master title style</a:t>
            </a:r>
            <a:endParaRPr/>
          </a:p>
        </p:txBody>
      </p:sp>
      <p:sp>
        <p:nvSpPr>
          <p:cNvPr id="3" name="Content Placeholder 2"/>
          <p:cNvSpPr>
            <a:spLocks noGrp="1"/>
          </p:cNvSpPr>
          <p:nvPr>
            <p:ph idx="1"/>
          </p:nvPr>
        </p:nvSpPr>
        <p:spPr>
          <a:xfrm>
            <a:off x="4710022" y="1905000"/>
            <a:ext cx="5669280" cy="40386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1522413" y="3429000"/>
            <a:ext cx="2743200"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FE8FB1-0A7A-443E-AAF7-31D4FA1AA312}" type="datetimeFigureOut">
              <a:rPr lang="en-US"/>
              <a:t>12/9/2015</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962116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614" name="frame"/>
          <p:cNvGrpSpPr/>
          <p:nvPr/>
        </p:nvGrpSpPr>
        <p:grpSpPr bwMode="invGray">
          <a:xfrm flipH="1">
            <a:off x="1447500" y="1630821"/>
            <a:ext cx="6291028" cy="4575885"/>
            <a:chOff x="4417839" y="1630821"/>
            <a:chExt cx="6291028" cy="4575885"/>
          </a:xfrm>
        </p:grpSpPr>
        <p:grpSp>
          <p:nvGrpSpPr>
            <p:cNvPr id="615" name="Group 614"/>
            <p:cNvGrpSpPr/>
            <p:nvPr/>
          </p:nvGrpSpPr>
          <p:grpSpPr bwMode="invGray">
            <a:xfrm>
              <a:off x="5414491" y="1630821"/>
              <a:ext cx="5294376" cy="4114800"/>
              <a:chOff x="3310555" y="716546"/>
              <a:chExt cx="5294376" cy="4114800"/>
            </a:xfrm>
          </p:grpSpPr>
          <p:grpSp>
            <p:nvGrpSpPr>
              <p:cNvPr id="767" name="Group 766"/>
              <p:cNvGrpSpPr/>
              <p:nvPr/>
            </p:nvGrpSpPr>
            <p:grpSpPr bwMode="invGray">
              <a:xfrm flipH="1">
                <a:off x="3310555" y="737968"/>
                <a:ext cx="5294376" cy="54864"/>
                <a:chOff x="1522413" y="1514475"/>
                <a:chExt cx="10569575" cy="64008"/>
              </a:xfrm>
              <a:solidFill>
                <a:schemeClr val="accent1"/>
              </a:solidFill>
            </p:grpSpPr>
            <p:sp>
              <p:nvSpPr>
                <p:cNvPr id="843" name="Freeform 84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4" name="Freeform 84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5" name="Freeform 84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768" name="Group 767"/>
              <p:cNvGrpSpPr/>
              <p:nvPr/>
            </p:nvGrpSpPr>
            <p:grpSpPr bwMode="invGray">
              <a:xfrm rot="16200000" flipH="1">
                <a:off x="6492229" y="2755658"/>
                <a:ext cx="4114800" cy="36576"/>
                <a:chOff x="1522413" y="1514475"/>
                <a:chExt cx="10569575" cy="64008"/>
              </a:xfrm>
              <a:solidFill>
                <a:schemeClr val="accent1"/>
              </a:solidFill>
            </p:grpSpPr>
            <p:sp>
              <p:nvSpPr>
                <p:cNvPr id="769" name="Freeform 76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0" name="Freeform 76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1" name="Freeform 77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nvGrpSpPr>
            <p:cNvPr id="616" name="Group 615"/>
            <p:cNvGrpSpPr/>
            <p:nvPr/>
          </p:nvGrpSpPr>
          <p:grpSpPr bwMode="invGray">
            <a:xfrm rot="10800000">
              <a:off x="4417839" y="2091906"/>
              <a:ext cx="5294376" cy="4114800"/>
              <a:chOff x="3310555" y="716546"/>
              <a:chExt cx="5294376" cy="4114800"/>
            </a:xfrm>
          </p:grpSpPr>
          <p:grpSp>
            <p:nvGrpSpPr>
              <p:cNvPr id="617" name="Group 616"/>
              <p:cNvGrpSpPr/>
              <p:nvPr/>
            </p:nvGrpSpPr>
            <p:grpSpPr bwMode="invGray">
              <a:xfrm flipH="1">
                <a:off x="3310555" y="737968"/>
                <a:ext cx="5294376" cy="54864"/>
                <a:chOff x="1522413" y="1514475"/>
                <a:chExt cx="10569575" cy="64008"/>
              </a:xfrm>
              <a:solidFill>
                <a:schemeClr val="accent1"/>
              </a:solidFill>
            </p:grpSpPr>
            <p:sp>
              <p:nvSpPr>
                <p:cNvPr id="693" name="Freeform 69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4" name="Freeform 69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5" name="Freeform 69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618" name="Group 617"/>
              <p:cNvGrpSpPr/>
              <p:nvPr/>
            </p:nvGrpSpPr>
            <p:grpSpPr bwMode="invGray">
              <a:xfrm rot="16200000" flipH="1">
                <a:off x="6492229" y="2755658"/>
                <a:ext cx="4114800" cy="36576"/>
                <a:chOff x="1522413" y="1514475"/>
                <a:chExt cx="10569575" cy="64008"/>
              </a:xfrm>
              <a:solidFill>
                <a:schemeClr val="accent1"/>
              </a:solidFill>
            </p:grpSpPr>
            <p:sp>
              <p:nvSpPr>
                <p:cNvPr id="619" name="Freeform 61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0" name="Freeform 61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1" name="Freeform 62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2" name="Freeform 621"/>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3" name="Freeform 622"/>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4" name="Freeform 623"/>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5" name="Freeform 624"/>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6" name="Freeform 625"/>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7" name="Freeform 626"/>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8" name="Freeform 627"/>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9" name="Freeform 628"/>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0" name="Freeform 629"/>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1" name="Freeform 630"/>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2" name="Freeform 631"/>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3" name="Freeform 632"/>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4" name="Freeform 633"/>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5" name="Freeform 634"/>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6" name="Freeform 635"/>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7" name="Freeform 636"/>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8" name="Freeform 637"/>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9" name="Freeform 638"/>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0" name="Freeform 639"/>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1" name="Freeform 640"/>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2" name="Freeform 641"/>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3" name="Freeform 642"/>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4" name="Freeform 643"/>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5" name="Freeform 644"/>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6" name="Freeform 645"/>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7" name="Freeform 646"/>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8" name="Freeform 647"/>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9" name="Freeform 648"/>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0" name="Freeform 649"/>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1" name="Freeform 650"/>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2" name="Freeform 651"/>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3" name="Freeform 652"/>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4" name="Freeform 653"/>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5" name="Freeform 654"/>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6" name="Freeform 655"/>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7" name="Freeform 656"/>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8" name="Freeform 657"/>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9" name="Freeform 658"/>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0" name="Freeform 659"/>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1" name="Freeform 660"/>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2" name="Freeform 661"/>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3" name="Freeform 662"/>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4" name="Freeform 663"/>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5" name="Freeform 664"/>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6" name="Freeform 665"/>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7" name="Freeform 666"/>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8" name="Freeform 667"/>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9" name="Freeform 668"/>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0" name="Freeform 669"/>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1" name="Freeform 670"/>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2" name="Freeform 671"/>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3" name="Freeform 672"/>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4" name="Freeform 673"/>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5" name="Freeform 674"/>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6" name="Freeform 675"/>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7" name="Freeform 676"/>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8" name="Freeform 677"/>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9" name="Freeform 678"/>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0" name="Freeform 679"/>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1" name="Freeform 680"/>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2" name="Freeform 681"/>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3" name="Freeform 682"/>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4" name="Freeform 683"/>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5" name="Freeform 684"/>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6" name="Freeform 685"/>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7" name="Freeform 686"/>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8" name="Freeform 687"/>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9" name="Freeform 688"/>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0" name="Freeform 689"/>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1" name="Freeform 690"/>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2" name="Freeform 691"/>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sp>
        <p:nvSpPr>
          <p:cNvPr id="2" name="Title 1"/>
          <p:cNvSpPr>
            <a:spLocks noGrp="1"/>
          </p:cNvSpPr>
          <p:nvPr>
            <p:ph type="title"/>
          </p:nvPr>
        </p:nvSpPr>
        <p:spPr>
          <a:xfrm>
            <a:off x="1522414" y="274638"/>
            <a:ext cx="9143998" cy="1020762"/>
          </a:xfrm>
        </p:spPr>
        <p:txBody>
          <a:bodyPr anchor="b">
            <a:noAutofit/>
          </a:bodyPr>
          <a:lstStyle>
            <a:lvl1pPr algn="l">
              <a:defRPr sz="3200" b="0"/>
            </a:lvl1pPr>
          </a:lstStyle>
          <a:p>
            <a:r>
              <a:rPr lang="en-US" smtClean="0"/>
              <a:t>Click to edit Master title style</a:t>
            </a:r>
            <a:endParaRPr/>
          </a:p>
        </p:txBody>
      </p:sp>
      <p:sp>
        <p:nvSpPr>
          <p:cNvPr id="3" name="Picture Placeholder 2"/>
          <p:cNvSpPr>
            <a:spLocks noGrp="1"/>
          </p:cNvSpPr>
          <p:nvPr>
            <p:ph type="pic" idx="1"/>
          </p:nvPr>
        </p:nvSpPr>
        <p:spPr>
          <a:xfrm>
            <a:off x="1745838" y="1884311"/>
            <a:ext cx="5669280" cy="4041648"/>
          </a:xfrm>
          <a:solidFill>
            <a:schemeClr val="bg1"/>
          </a:solidFill>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7905959" y="3411748"/>
            <a:ext cx="2743200"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FE8FB1-0A7A-443E-AAF7-31D4FA1AA312}" type="datetimeFigureOut">
              <a:rPr lang="en-US"/>
              <a:t>12/9/2015</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3617694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22414" y="274638"/>
            <a:ext cx="9143998" cy="1020762"/>
          </a:xfrm>
          <a:prstGeom prst="rect">
            <a:avLst/>
          </a:prstGeom>
        </p:spPr>
        <p:txBody>
          <a:bodyPr vert="horz" lIns="91440" tIns="45720" rIns="91440" bIns="45720" rtlCol="0" anchor="b">
            <a:normAutofit/>
          </a:bodyPr>
          <a:lstStyle/>
          <a:p>
            <a:r>
              <a:rPr lang="en-US" smtClean="0"/>
              <a:t>Click to edit Master title style</a:t>
            </a:r>
            <a:endParaRPr/>
          </a:p>
        </p:txBody>
      </p:sp>
      <p:sp>
        <p:nvSpPr>
          <p:cNvPr id="3" name="Text Placeholder 2"/>
          <p:cNvSpPr>
            <a:spLocks noGrp="1"/>
          </p:cNvSpPr>
          <p:nvPr>
            <p:ph type="body" idx="1"/>
          </p:nvPr>
        </p:nvSpPr>
        <p:spPr>
          <a:xfrm>
            <a:off x="1522414" y="1905000"/>
            <a:ext cx="9144000" cy="4267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8075612" y="6400801"/>
            <a:ext cx="1243859" cy="276226"/>
          </a:xfrm>
          <a:prstGeom prst="rect">
            <a:avLst/>
          </a:prstGeom>
        </p:spPr>
        <p:txBody>
          <a:bodyPr vert="horz" lIns="91440" tIns="45720" rIns="91440" bIns="45720" rtlCol="0" anchor="ctr"/>
          <a:lstStyle>
            <a:lvl1pPr algn="r">
              <a:defRPr sz="1000">
                <a:solidFill>
                  <a:schemeClr val="tx1">
                    <a:tint val="75000"/>
                  </a:schemeClr>
                </a:solidFill>
              </a:defRPr>
            </a:lvl1pPr>
          </a:lstStyle>
          <a:p>
            <a:fld id="{9AFE8FB1-0A7A-443E-AAF7-31D4FA1AA312}" type="datetimeFigureOut">
              <a:rPr lang="en-US"/>
              <a:pPr/>
              <a:t>12/9/2015</a:t>
            </a:fld>
            <a:endParaRPr/>
          </a:p>
        </p:txBody>
      </p:sp>
      <p:sp>
        <p:nvSpPr>
          <p:cNvPr id="5" name="Footer Placeholder 4"/>
          <p:cNvSpPr>
            <a:spLocks noGrp="1"/>
          </p:cNvSpPr>
          <p:nvPr>
            <p:ph type="ftr" sz="quarter" idx="3"/>
          </p:nvPr>
        </p:nvSpPr>
        <p:spPr>
          <a:xfrm>
            <a:off x="1522413" y="6400801"/>
            <a:ext cx="6324599" cy="276226"/>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a:p>
        </p:txBody>
      </p:sp>
      <p:sp>
        <p:nvSpPr>
          <p:cNvPr id="6" name="Slide Number Placeholder 5"/>
          <p:cNvSpPr>
            <a:spLocks noGrp="1"/>
          </p:cNvSpPr>
          <p:nvPr>
            <p:ph type="sldNum" sz="quarter" idx="4"/>
          </p:nvPr>
        </p:nvSpPr>
        <p:spPr>
          <a:xfrm>
            <a:off x="9523412" y="6400801"/>
            <a:ext cx="1143002" cy="276226"/>
          </a:xfrm>
          <a:prstGeom prst="rect">
            <a:avLst/>
          </a:prstGeom>
        </p:spPr>
        <p:txBody>
          <a:bodyPr vert="horz" lIns="91440" tIns="45720" rIns="91440" bIns="45720" rtlCol="0" anchor="ctr"/>
          <a:lstStyle>
            <a:lvl1pPr algn="r">
              <a:defRPr sz="1000">
                <a:solidFill>
                  <a:schemeClr val="tx1">
                    <a:tint val="75000"/>
                  </a:schemeClr>
                </a:solidFill>
              </a:defRPr>
            </a:lvl1pPr>
          </a:lstStyle>
          <a:p>
            <a:fld id="{25BA54BD-C84D-46CE-8B72-31BFB26ABA43}" type="slidenum">
              <a:rPr/>
              <a:pPr/>
              <a:t>‹#›</a:t>
            </a:fld>
            <a:endParaRPr/>
          </a:p>
        </p:txBody>
      </p:sp>
    </p:spTree>
    <p:extLst>
      <p:ext uri="{BB962C8B-B14F-4D97-AF65-F5344CB8AC3E}">
        <p14:creationId xmlns:p14="http://schemas.microsoft.com/office/powerpoint/2010/main" val="53563648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74320" indent="-274320" algn="l" defTabSz="914400" rtl="0" eaLnBrk="1" latinLnBrk="0" hangingPunct="1">
        <a:lnSpc>
          <a:spcPct val="90000"/>
        </a:lnSpc>
        <a:spcBef>
          <a:spcPts val="1800"/>
        </a:spcBef>
        <a:buSzPct val="100000"/>
        <a:buFont typeface="Arial" pitchFamily="34" charset="0"/>
        <a:buChar char="▪"/>
        <a:defRPr sz="2400" kern="1200">
          <a:solidFill>
            <a:schemeClr val="tx1"/>
          </a:solidFill>
          <a:latin typeface="+mn-lt"/>
          <a:ea typeface="+mn-ea"/>
          <a:cs typeface="+mn-cs"/>
        </a:defRPr>
      </a:lvl1pPr>
      <a:lvl2pPr marL="576072" indent="-274320" algn="l" defTabSz="914400" rtl="0" eaLnBrk="1" latinLnBrk="0" hangingPunct="1">
        <a:lnSpc>
          <a:spcPct val="90000"/>
        </a:lnSpc>
        <a:spcBef>
          <a:spcPts val="600"/>
        </a:spcBef>
        <a:buSzPct val="100000"/>
        <a:buFont typeface="Consolas" pitchFamily="49" charset="0"/>
        <a:buChar char="–"/>
        <a:defRPr sz="2000" kern="1200">
          <a:solidFill>
            <a:schemeClr val="tx1"/>
          </a:solidFill>
          <a:latin typeface="+mn-lt"/>
          <a:ea typeface="+mn-ea"/>
          <a:cs typeface="+mn-cs"/>
        </a:defRPr>
      </a:lvl2pPr>
      <a:lvl3pPr marL="804672" indent="-228600" algn="l" defTabSz="914400" rtl="0" eaLnBrk="1" latinLnBrk="0" hangingPunct="1">
        <a:lnSpc>
          <a:spcPct val="90000"/>
        </a:lnSpc>
        <a:spcBef>
          <a:spcPts val="600"/>
        </a:spcBef>
        <a:buSzPct val="100000"/>
        <a:buFont typeface="Arial" pitchFamily="34" charset="0"/>
        <a:buChar char="▪"/>
        <a:defRPr sz="1800" kern="1200">
          <a:solidFill>
            <a:schemeClr val="tx1"/>
          </a:solidFill>
          <a:latin typeface="+mn-lt"/>
          <a:ea typeface="+mn-ea"/>
          <a:cs typeface="+mn-cs"/>
        </a:defRPr>
      </a:lvl3pPr>
      <a:lvl4pPr marL="10332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4pPr>
      <a:lvl5pPr marL="12618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5pPr>
      <a:lvl6pPr marL="14904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6pPr>
      <a:lvl7pPr marL="17190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7pPr>
      <a:lvl8pPr marL="19476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8pPr>
      <a:lvl9pPr marL="21762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upload.wikimedia.org/wikipedia/commons/5/55/DLSL_Official_Seal.png" TargetMode="Externa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8" Type="http://schemas.openxmlformats.org/officeDocument/2006/relationships/diagramColors" Target="../diagrams/colors3.xml"/><Relationship Id="rId3" Type="http://schemas.openxmlformats.org/officeDocument/2006/relationships/image" Target="../media/image2.png"/><Relationship Id="rId7" Type="http://schemas.openxmlformats.org/officeDocument/2006/relationships/diagramQuickStyle" Target="../diagrams/quickStyle3.xml"/><Relationship Id="rId2" Type="http://schemas.openxmlformats.org/officeDocument/2006/relationships/hyperlink" Target="//upload.wikimedia.org/wikipedia/commons/5/55/DLSL_Official_Seal.png" TargetMode="External"/><Relationship Id="rId1" Type="http://schemas.openxmlformats.org/officeDocument/2006/relationships/slideLayout" Target="../slideLayouts/slideLayout2.xml"/><Relationship Id="rId6" Type="http://schemas.openxmlformats.org/officeDocument/2006/relationships/diagramLayout" Target="../diagrams/layout3.xml"/><Relationship Id="rId5" Type="http://schemas.openxmlformats.org/officeDocument/2006/relationships/diagramData" Target="../diagrams/data3.xml"/><Relationship Id="rId4" Type="http://schemas.openxmlformats.org/officeDocument/2006/relationships/image" Target="../media/image3.png"/><Relationship Id="rId9" Type="http://schemas.microsoft.com/office/2007/relationships/diagramDrawing" Target="../diagrams/drawing3.xml"/></Relationships>
</file>

<file path=ppt/slides/_rels/slide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Layout" Target="../diagrams/layout1.xml"/><Relationship Id="rId7" Type="http://schemas.openxmlformats.org/officeDocument/2006/relationships/hyperlink" Target="//upload.wikimedia.org/wikipedia/commons/5/55/DLSL_Official_Seal.png" TargetMode="Externa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 Id="rId9"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upload.wikimedia.org/wikipedia/commons/5/55/DLSL_Official_Seal.pn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upload.wikimedia.org/wikipedia/commons/5/55/DLSL_Official_Seal.pn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upload.wikimedia.org/wikipedia/commons/5/55/DLSL_Official_Seal.png" TargetMode="Externa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8" Type="http://schemas.openxmlformats.org/officeDocument/2006/relationships/diagramColors" Target="../diagrams/colors2.xml"/><Relationship Id="rId3" Type="http://schemas.openxmlformats.org/officeDocument/2006/relationships/image" Target="../media/image2.png"/><Relationship Id="rId7" Type="http://schemas.openxmlformats.org/officeDocument/2006/relationships/diagramQuickStyle" Target="../diagrams/quickStyle2.xml"/><Relationship Id="rId2" Type="http://schemas.openxmlformats.org/officeDocument/2006/relationships/hyperlink" Target="//upload.wikimedia.org/wikipedia/commons/5/55/DLSL_Official_Seal.png" TargetMode="External"/><Relationship Id="rId1" Type="http://schemas.openxmlformats.org/officeDocument/2006/relationships/slideLayout" Target="../slideLayouts/slideLayout2.xml"/><Relationship Id="rId6" Type="http://schemas.openxmlformats.org/officeDocument/2006/relationships/diagramLayout" Target="../diagrams/layout2.xml"/><Relationship Id="rId5" Type="http://schemas.openxmlformats.org/officeDocument/2006/relationships/diagramData" Target="../diagrams/data2.xml"/><Relationship Id="rId4" Type="http://schemas.openxmlformats.org/officeDocument/2006/relationships/image" Target="../media/image3.png"/><Relationship Id="rId9" Type="http://schemas.microsoft.com/office/2007/relationships/diagramDrawing" Target="../diagrams/drawing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upload.wikimedia.org/wikipedia/commons/5/55/DLSL_Official_Seal.pn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upload.wikimedia.org/wikipedia/commons/5/55/DLSL_Official_Seal.pn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upload.wikimedia.org/wikipedia/commons/5/55/DLSL_Official_Seal.png" TargetMode="External"/><Relationship Id="rId1" Type="http://schemas.openxmlformats.org/officeDocument/2006/relationships/slideLayout" Target="../slideLayouts/slideLayout7.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Causes and Effects Poverty </a:t>
            </a:r>
            <a:r>
              <a:rPr lang="en-US" dirty="0" smtClean="0"/>
              <a:t>on Society</a:t>
            </a:r>
            <a:endParaRPr lang="en-US" dirty="0"/>
          </a:p>
        </p:txBody>
      </p:sp>
      <p:sp>
        <p:nvSpPr>
          <p:cNvPr id="3" name="Subtitle 2"/>
          <p:cNvSpPr>
            <a:spLocks noGrp="1"/>
          </p:cNvSpPr>
          <p:nvPr>
            <p:ph type="subTitle" idx="1"/>
          </p:nvPr>
        </p:nvSpPr>
        <p:spPr/>
        <p:txBody>
          <a:bodyPr/>
          <a:lstStyle/>
          <a:p>
            <a:r>
              <a:rPr lang="en-US" b="1" dirty="0" smtClean="0">
                <a:solidFill>
                  <a:srgbClr val="0070C0"/>
                </a:solidFill>
                <a:latin typeface="+mj-lt"/>
              </a:rPr>
              <a:t>Module 4</a:t>
            </a:r>
            <a:endParaRPr lang="en-US" b="1" dirty="0">
              <a:solidFill>
                <a:srgbClr val="0070C0"/>
              </a:solidFill>
              <a:latin typeface="+mj-lt"/>
            </a:endParaRPr>
          </a:p>
        </p:txBody>
      </p:sp>
      <p:pic>
        <p:nvPicPr>
          <p:cNvPr id="4" name="Picture 3" descr="File:DLSL Official Seal.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95813" y="5638800"/>
            <a:ext cx="1010627" cy="101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971212" y="5801232"/>
            <a:ext cx="8763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760412" y="6306563"/>
            <a:ext cx="10346028" cy="307777"/>
          </a:xfrm>
          <a:prstGeom prst="rect">
            <a:avLst/>
          </a:prstGeom>
        </p:spPr>
        <p:txBody>
          <a:bodyPr wrap="square">
            <a:spAutoFit/>
          </a:bodyPr>
          <a:lstStyle/>
          <a:p>
            <a:pPr algn="ctr">
              <a:spcBef>
                <a:spcPct val="0"/>
              </a:spcBef>
            </a:pPr>
            <a:r>
              <a:rPr lang="en-PH" altLang="en-US" sz="1400" dirty="0">
                <a:latin typeface="+mj-lt"/>
              </a:rPr>
              <a:t>De La Salle – </a:t>
            </a:r>
            <a:r>
              <a:rPr lang="en-PH" altLang="en-US" sz="1400" dirty="0" err="1">
                <a:latin typeface="+mj-lt"/>
              </a:rPr>
              <a:t>Lipa</a:t>
            </a:r>
            <a:r>
              <a:rPr lang="en-PH" altLang="en-US" sz="1400" dirty="0">
                <a:latin typeface="+mj-lt"/>
              </a:rPr>
              <a:t> </a:t>
            </a:r>
            <a:r>
              <a:rPr lang="en-PH" altLang="en-US" sz="1400" dirty="0" smtClean="0">
                <a:latin typeface="+mj-lt"/>
              </a:rPr>
              <a:t>• </a:t>
            </a:r>
            <a:r>
              <a:rPr lang="en-PH" altLang="en-US" sz="1400" dirty="0">
                <a:latin typeface="+mj-lt"/>
              </a:rPr>
              <a:t>College of Education Arts and Sciences • </a:t>
            </a:r>
            <a:r>
              <a:rPr lang="en-PH" altLang="en-US" sz="1400" dirty="0" smtClean="0">
                <a:latin typeface="+mj-lt"/>
              </a:rPr>
              <a:t>COMM </a:t>
            </a:r>
            <a:r>
              <a:rPr lang="en-PH" altLang="en-US" sz="1400" dirty="0">
                <a:latin typeface="+mj-lt"/>
              </a:rPr>
              <a:t>Department</a:t>
            </a:r>
          </a:p>
        </p:txBody>
      </p:sp>
    </p:spTree>
    <p:extLst>
      <p:ext uri="{BB962C8B-B14F-4D97-AF65-F5344CB8AC3E}">
        <p14:creationId xmlns:p14="http://schemas.microsoft.com/office/powerpoint/2010/main" val="1920111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b="1" dirty="0" smtClean="0">
                <a:solidFill>
                  <a:srgbClr val="0070C0"/>
                </a:solidFill>
              </a:rPr>
              <a:t>Other Forms of Poverty</a:t>
            </a:r>
            <a:endParaRPr lang="en-US" b="1" dirty="0">
              <a:solidFill>
                <a:srgbClr val="0070C0"/>
              </a:solidFill>
            </a:endParaRPr>
          </a:p>
        </p:txBody>
      </p:sp>
      <p:pic>
        <p:nvPicPr>
          <p:cNvPr id="4" name="Picture 3" descr="File:DLSL Official Seal.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95813" y="5638800"/>
            <a:ext cx="1010627" cy="101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971212" y="5801232"/>
            <a:ext cx="8763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p:nvSpPr>
        <p:spPr>
          <a:xfrm>
            <a:off x="760412" y="6306563"/>
            <a:ext cx="10346028" cy="307777"/>
          </a:xfrm>
          <a:prstGeom prst="rect">
            <a:avLst/>
          </a:prstGeom>
        </p:spPr>
        <p:txBody>
          <a:bodyPr wrap="square">
            <a:spAutoFit/>
          </a:bodyPr>
          <a:lstStyle/>
          <a:p>
            <a:pPr algn="ctr">
              <a:spcBef>
                <a:spcPct val="0"/>
              </a:spcBef>
            </a:pPr>
            <a:r>
              <a:rPr lang="en-PH" altLang="en-US" sz="1400" dirty="0">
                <a:latin typeface="+mj-lt"/>
              </a:rPr>
              <a:t>De La Salle – </a:t>
            </a:r>
            <a:r>
              <a:rPr lang="en-PH" altLang="en-US" sz="1400" dirty="0" err="1">
                <a:latin typeface="+mj-lt"/>
              </a:rPr>
              <a:t>Lipa</a:t>
            </a:r>
            <a:r>
              <a:rPr lang="en-PH" altLang="en-US" sz="1400" dirty="0">
                <a:latin typeface="+mj-lt"/>
              </a:rPr>
              <a:t> </a:t>
            </a:r>
            <a:r>
              <a:rPr lang="en-PH" altLang="en-US" sz="1400" dirty="0" smtClean="0">
                <a:latin typeface="+mj-lt"/>
              </a:rPr>
              <a:t>• </a:t>
            </a:r>
            <a:r>
              <a:rPr lang="en-PH" altLang="en-US" sz="1400" dirty="0">
                <a:latin typeface="+mj-lt"/>
              </a:rPr>
              <a:t>College of Education Arts and Sciences • </a:t>
            </a:r>
            <a:r>
              <a:rPr lang="en-PH" altLang="en-US" sz="1400" dirty="0" smtClean="0">
                <a:latin typeface="+mj-lt"/>
              </a:rPr>
              <a:t>COMM </a:t>
            </a:r>
            <a:r>
              <a:rPr lang="en-PH" altLang="en-US" sz="1400" dirty="0">
                <a:latin typeface="+mj-lt"/>
              </a:rPr>
              <a:t>Department</a:t>
            </a:r>
          </a:p>
        </p:txBody>
      </p:sp>
      <p:graphicFrame>
        <p:nvGraphicFramePr>
          <p:cNvPr id="2" name="Diagram 1"/>
          <p:cNvGraphicFramePr/>
          <p:nvPr>
            <p:extLst>
              <p:ext uri="{D42A27DB-BD31-4B8C-83A1-F6EECF244321}">
                <p14:modId xmlns:p14="http://schemas.microsoft.com/office/powerpoint/2010/main" val="303716783"/>
              </p:ext>
            </p:extLst>
          </p:nvPr>
        </p:nvGraphicFramePr>
        <p:xfrm>
          <a:off x="2665412" y="1936332"/>
          <a:ext cx="7162800" cy="3623028"/>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225383846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4294967295"/>
            <p:extLst>
              <p:ext uri="{D42A27DB-BD31-4B8C-83A1-F6EECF244321}">
                <p14:modId xmlns:p14="http://schemas.microsoft.com/office/powerpoint/2010/main" val="642727274"/>
              </p:ext>
            </p:extLst>
          </p:nvPr>
        </p:nvGraphicFramePr>
        <p:xfrm>
          <a:off x="1293812" y="838200"/>
          <a:ext cx="5257800"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3" descr="File:DLSL Official Seal.png">
            <a:hlinkClick r:id="rId7"/>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0095813" y="5638800"/>
            <a:ext cx="1010627" cy="101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10971212" y="5801232"/>
            <a:ext cx="8763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p:nvSpPr>
        <p:spPr>
          <a:xfrm>
            <a:off x="760412" y="6306563"/>
            <a:ext cx="10346028" cy="307777"/>
          </a:xfrm>
          <a:prstGeom prst="rect">
            <a:avLst/>
          </a:prstGeom>
        </p:spPr>
        <p:txBody>
          <a:bodyPr wrap="square">
            <a:spAutoFit/>
          </a:bodyPr>
          <a:lstStyle/>
          <a:p>
            <a:pPr algn="ctr">
              <a:spcBef>
                <a:spcPct val="0"/>
              </a:spcBef>
            </a:pPr>
            <a:r>
              <a:rPr lang="en-PH" altLang="en-US" sz="1400" dirty="0">
                <a:latin typeface="+mj-lt"/>
              </a:rPr>
              <a:t>De La Salle – </a:t>
            </a:r>
            <a:r>
              <a:rPr lang="en-PH" altLang="en-US" sz="1400" dirty="0" err="1">
                <a:latin typeface="+mj-lt"/>
              </a:rPr>
              <a:t>Lipa</a:t>
            </a:r>
            <a:r>
              <a:rPr lang="en-PH" altLang="en-US" sz="1400" dirty="0">
                <a:latin typeface="+mj-lt"/>
              </a:rPr>
              <a:t> </a:t>
            </a:r>
            <a:r>
              <a:rPr lang="en-PH" altLang="en-US" sz="1400" dirty="0" smtClean="0">
                <a:latin typeface="+mj-lt"/>
              </a:rPr>
              <a:t>• </a:t>
            </a:r>
            <a:r>
              <a:rPr lang="en-PH" altLang="en-US" sz="1400" dirty="0">
                <a:latin typeface="+mj-lt"/>
              </a:rPr>
              <a:t>College of Education Arts and Sciences • </a:t>
            </a:r>
            <a:r>
              <a:rPr lang="en-PH" altLang="en-US" sz="1400" dirty="0" smtClean="0">
                <a:latin typeface="+mj-lt"/>
              </a:rPr>
              <a:t>COMM </a:t>
            </a:r>
            <a:r>
              <a:rPr lang="en-PH" altLang="en-US" sz="1400" dirty="0">
                <a:latin typeface="+mj-lt"/>
              </a:rPr>
              <a:t>Department</a:t>
            </a:r>
          </a:p>
        </p:txBody>
      </p:sp>
      <p:sp>
        <p:nvSpPr>
          <p:cNvPr id="3" name="TextBox 2"/>
          <p:cNvSpPr txBox="1"/>
          <p:nvPr/>
        </p:nvSpPr>
        <p:spPr>
          <a:xfrm>
            <a:off x="6441627" y="3048000"/>
            <a:ext cx="4648200" cy="1089529"/>
          </a:xfrm>
          <a:prstGeom prst="rect">
            <a:avLst/>
          </a:prstGeom>
          <a:noFill/>
        </p:spPr>
        <p:txBody>
          <a:bodyPr wrap="square" rtlCol="0">
            <a:spAutoFit/>
          </a:bodyPr>
          <a:lstStyle/>
          <a:p>
            <a:pPr algn="ctr">
              <a:lnSpc>
                <a:spcPct val="90000"/>
              </a:lnSpc>
            </a:pPr>
            <a:r>
              <a:rPr lang="en-PH" sz="2400" dirty="0" smtClean="0">
                <a:latin typeface="+mj-lt"/>
              </a:rPr>
              <a:t>Sample issues given on diagram are both cause and effect of poverty.</a:t>
            </a:r>
            <a:endParaRPr lang="en-PH" sz="2400" dirty="0">
              <a:latin typeface="+mj-lt"/>
            </a:endParaRPr>
          </a:p>
        </p:txBody>
      </p:sp>
    </p:spTree>
    <p:extLst>
      <p:ext uri="{BB962C8B-B14F-4D97-AF65-F5344CB8AC3E}">
        <p14:creationId xmlns:p14="http://schemas.microsoft.com/office/powerpoint/2010/main" val="2128536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PH" b="1" dirty="0" smtClean="0">
                <a:solidFill>
                  <a:srgbClr val="0070C0"/>
                </a:solidFill>
              </a:rPr>
              <a:t>POVERTY CYCLE</a:t>
            </a:r>
            <a:endParaRPr lang="en-US" dirty="0">
              <a:solidFill>
                <a:srgbClr val="0070C0"/>
              </a:solidFill>
            </a:endParaRPr>
          </a:p>
        </p:txBody>
      </p:sp>
      <p:sp>
        <p:nvSpPr>
          <p:cNvPr id="14" name="Content Placeholder 13"/>
          <p:cNvSpPr>
            <a:spLocks noGrp="1"/>
          </p:cNvSpPr>
          <p:nvPr>
            <p:ph idx="1"/>
          </p:nvPr>
        </p:nvSpPr>
        <p:spPr>
          <a:xfrm>
            <a:off x="1522414" y="1905000"/>
            <a:ext cx="9982198" cy="4267200"/>
          </a:xfrm>
        </p:spPr>
        <p:txBody>
          <a:bodyPr>
            <a:normAutofit/>
          </a:bodyPr>
          <a:lstStyle/>
          <a:p>
            <a:pPr algn="just"/>
            <a:r>
              <a:rPr lang="en-PH" sz="2800" dirty="0">
                <a:latin typeface="+mj-lt"/>
              </a:rPr>
              <a:t>The effects of poverty are most often interrelated so that one problem hardly ever occurs alone. </a:t>
            </a:r>
            <a:endParaRPr lang="en-PH" sz="2800" dirty="0" smtClean="0">
              <a:latin typeface="+mj-lt"/>
            </a:endParaRPr>
          </a:p>
          <a:p>
            <a:pPr algn="just"/>
            <a:r>
              <a:rPr lang="en-PH" sz="2800" dirty="0">
                <a:latin typeface="+mj-lt"/>
              </a:rPr>
              <a:t>Impoverished communities often suffer from discrimination and end up caught in cycles of poverty. </a:t>
            </a:r>
            <a:endParaRPr lang="en-US" sz="2800" dirty="0">
              <a:latin typeface="+mj-lt"/>
            </a:endParaRPr>
          </a:p>
        </p:txBody>
      </p:sp>
      <p:pic>
        <p:nvPicPr>
          <p:cNvPr id="4" name="Picture 3" descr="File:DLSL Official Seal.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95813" y="5638800"/>
            <a:ext cx="1010627" cy="101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971212" y="5801232"/>
            <a:ext cx="8763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p:nvSpPr>
        <p:spPr>
          <a:xfrm>
            <a:off x="760412" y="6306563"/>
            <a:ext cx="10346028" cy="307777"/>
          </a:xfrm>
          <a:prstGeom prst="rect">
            <a:avLst/>
          </a:prstGeom>
        </p:spPr>
        <p:txBody>
          <a:bodyPr wrap="square">
            <a:spAutoFit/>
          </a:bodyPr>
          <a:lstStyle/>
          <a:p>
            <a:pPr algn="ctr">
              <a:spcBef>
                <a:spcPct val="0"/>
              </a:spcBef>
            </a:pPr>
            <a:r>
              <a:rPr lang="en-PH" altLang="en-US" sz="1400" dirty="0">
                <a:latin typeface="+mj-lt"/>
              </a:rPr>
              <a:t>De La Salle – </a:t>
            </a:r>
            <a:r>
              <a:rPr lang="en-PH" altLang="en-US" sz="1400" dirty="0" err="1">
                <a:latin typeface="+mj-lt"/>
              </a:rPr>
              <a:t>Lipa</a:t>
            </a:r>
            <a:r>
              <a:rPr lang="en-PH" altLang="en-US" sz="1400" dirty="0">
                <a:latin typeface="+mj-lt"/>
              </a:rPr>
              <a:t> </a:t>
            </a:r>
            <a:r>
              <a:rPr lang="en-PH" altLang="en-US" sz="1400" dirty="0" smtClean="0">
                <a:latin typeface="+mj-lt"/>
              </a:rPr>
              <a:t>• </a:t>
            </a:r>
            <a:r>
              <a:rPr lang="en-PH" altLang="en-US" sz="1400" dirty="0">
                <a:latin typeface="+mj-lt"/>
              </a:rPr>
              <a:t>College of Education Arts and Sciences • </a:t>
            </a:r>
            <a:r>
              <a:rPr lang="en-PH" altLang="en-US" sz="1400" dirty="0" smtClean="0">
                <a:latin typeface="+mj-lt"/>
              </a:rPr>
              <a:t>COMM </a:t>
            </a:r>
            <a:r>
              <a:rPr lang="en-PH" altLang="en-US" sz="1400" dirty="0">
                <a:latin typeface="+mj-lt"/>
              </a:rPr>
              <a:t>Department</a:t>
            </a:r>
          </a:p>
        </p:txBody>
      </p:sp>
    </p:spTree>
    <p:extLst>
      <p:ext uri="{BB962C8B-B14F-4D97-AF65-F5344CB8AC3E}">
        <p14:creationId xmlns:p14="http://schemas.microsoft.com/office/powerpoint/2010/main" val="3104464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b="1" dirty="0" smtClean="0">
                <a:solidFill>
                  <a:srgbClr val="0070C0"/>
                </a:solidFill>
              </a:rPr>
              <a:t>POVERTY &amp; CRIME</a:t>
            </a:r>
            <a:endParaRPr lang="en-US" b="1" dirty="0">
              <a:solidFill>
                <a:srgbClr val="0070C0"/>
              </a:solidFill>
            </a:endParaRPr>
          </a:p>
        </p:txBody>
      </p:sp>
      <p:sp>
        <p:nvSpPr>
          <p:cNvPr id="14" name="Content Placeholder 13"/>
          <p:cNvSpPr>
            <a:spLocks noGrp="1"/>
          </p:cNvSpPr>
          <p:nvPr>
            <p:ph idx="1"/>
          </p:nvPr>
        </p:nvSpPr>
        <p:spPr>
          <a:xfrm>
            <a:off x="1522414" y="1905000"/>
            <a:ext cx="9144000" cy="1600200"/>
          </a:xfrm>
        </p:spPr>
        <p:txBody>
          <a:bodyPr/>
          <a:lstStyle/>
          <a:p>
            <a:pPr algn="just"/>
            <a:r>
              <a:rPr lang="en-US" dirty="0" smtClean="0">
                <a:latin typeface="+mj-lt"/>
              </a:rPr>
              <a:t>Crime varies over time and space but f</a:t>
            </a:r>
            <a:r>
              <a:rPr lang="en-US" dirty="0" smtClean="0">
                <a:latin typeface="+mj-lt"/>
              </a:rPr>
              <a:t>or some obvious reason crimes are high on poor or low quality places compared to rich or high quality ones.</a:t>
            </a:r>
          </a:p>
          <a:p>
            <a:pPr algn="just"/>
            <a:endParaRPr lang="en-US" dirty="0">
              <a:latin typeface="+mj-lt"/>
            </a:endParaRPr>
          </a:p>
          <a:p>
            <a:pPr algn="just"/>
            <a:endParaRPr lang="en-US" dirty="0" smtClean="0">
              <a:latin typeface="+mj-lt"/>
            </a:endParaRPr>
          </a:p>
          <a:p>
            <a:pPr marL="0" indent="0" algn="just">
              <a:buNone/>
            </a:pPr>
            <a:endParaRPr lang="en-US" dirty="0" smtClean="0">
              <a:latin typeface="+mj-lt"/>
            </a:endParaRPr>
          </a:p>
        </p:txBody>
      </p:sp>
      <p:pic>
        <p:nvPicPr>
          <p:cNvPr id="4" name="Picture 3" descr="File:DLSL Official Seal.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95813" y="5638800"/>
            <a:ext cx="1010627" cy="101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971212" y="5801232"/>
            <a:ext cx="8763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p:nvSpPr>
        <p:spPr>
          <a:xfrm>
            <a:off x="760412" y="6306563"/>
            <a:ext cx="10346028" cy="307777"/>
          </a:xfrm>
          <a:prstGeom prst="rect">
            <a:avLst/>
          </a:prstGeom>
        </p:spPr>
        <p:txBody>
          <a:bodyPr wrap="square">
            <a:spAutoFit/>
          </a:bodyPr>
          <a:lstStyle/>
          <a:p>
            <a:pPr algn="ctr">
              <a:spcBef>
                <a:spcPct val="0"/>
              </a:spcBef>
            </a:pPr>
            <a:r>
              <a:rPr lang="en-PH" altLang="en-US" sz="1400" dirty="0">
                <a:latin typeface="+mj-lt"/>
              </a:rPr>
              <a:t>De La Salle – </a:t>
            </a:r>
            <a:r>
              <a:rPr lang="en-PH" altLang="en-US" sz="1400" dirty="0" err="1">
                <a:latin typeface="+mj-lt"/>
              </a:rPr>
              <a:t>Lipa</a:t>
            </a:r>
            <a:r>
              <a:rPr lang="en-PH" altLang="en-US" sz="1400" dirty="0">
                <a:latin typeface="+mj-lt"/>
              </a:rPr>
              <a:t> </a:t>
            </a:r>
            <a:r>
              <a:rPr lang="en-PH" altLang="en-US" sz="1400" dirty="0" smtClean="0">
                <a:latin typeface="+mj-lt"/>
              </a:rPr>
              <a:t>• </a:t>
            </a:r>
            <a:r>
              <a:rPr lang="en-PH" altLang="en-US" sz="1400" dirty="0">
                <a:latin typeface="+mj-lt"/>
              </a:rPr>
              <a:t>College of Education Arts and Sciences • </a:t>
            </a:r>
            <a:r>
              <a:rPr lang="en-PH" altLang="en-US" sz="1400" dirty="0" smtClean="0">
                <a:latin typeface="+mj-lt"/>
              </a:rPr>
              <a:t>COMM </a:t>
            </a:r>
            <a:r>
              <a:rPr lang="en-PH" altLang="en-US" sz="1400" dirty="0">
                <a:latin typeface="+mj-lt"/>
              </a:rPr>
              <a:t>Department</a:t>
            </a:r>
          </a:p>
        </p:txBody>
      </p:sp>
      <p:sp>
        <p:nvSpPr>
          <p:cNvPr id="2" name="Rectangle 1"/>
          <p:cNvSpPr/>
          <p:nvPr/>
        </p:nvSpPr>
        <p:spPr>
          <a:xfrm>
            <a:off x="2665412" y="3886200"/>
            <a:ext cx="7086600" cy="990600"/>
          </a:xfrm>
          <a:prstGeom prst="rect">
            <a:avLst/>
          </a:prstGeom>
          <a:solidFill>
            <a:srgbClr val="0070C0"/>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lang="en-PH" sz="3200" dirty="0" smtClean="0">
                <a:solidFill>
                  <a:schemeClr val="bg1"/>
                </a:solidFill>
                <a:latin typeface="+mj-lt"/>
              </a:rPr>
              <a:t>Huge differences in WEALTH</a:t>
            </a:r>
            <a:endParaRPr lang="en-PH" sz="3200" dirty="0">
              <a:solidFill>
                <a:schemeClr val="bg1"/>
              </a:solidFill>
              <a:latin typeface="+mj-lt"/>
            </a:endParaRPr>
          </a:p>
        </p:txBody>
      </p:sp>
    </p:spTree>
    <p:extLst>
      <p:ext uri="{BB962C8B-B14F-4D97-AF65-F5344CB8AC3E}">
        <p14:creationId xmlns:p14="http://schemas.microsoft.com/office/powerpoint/2010/main" val="19758375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4294967295"/>
          </p:nvPr>
        </p:nvSpPr>
        <p:spPr>
          <a:xfrm>
            <a:off x="760412" y="914400"/>
            <a:ext cx="10648832" cy="4886832"/>
          </a:xfrm>
        </p:spPr>
        <p:txBody>
          <a:bodyPr>
            <a:normAutofit/>
          </a:bodyPr>
          <a:lstStyle/>
          <a:p>
            <a:pPr algn="just"/>
            <a:r>
              <a:rPr lang="en-PH" dirty="0">
                <a:latin typeface="+mj-lt"/>
              </a:rPr>
              <a:t>I</a:t>
            </a:r>
            <a:r>
              <a:rPr lang="en-PH" dirty="0" smtClean="0">
                <a:latin typeface="+mj-lt"/>
              </a:rPr>
              <a:t>t’s </a:t>
            </a:r>
            <a:r>
              <a:rPr lang="en-PH" dirty="0">
                <a:latin typeface="+mj-lt"/>
              </a:rPr>
              <a:t>fundamental to have a more detailed and in-depth vision of the poverty cycle </a:t>
            </a:r>
            <a:r>
              <a:rPr lang="en-PH" dirty="0" smtClean="0">
                <a:latin typeface="+mj-lt"/>
              </a:rPr>
              <a:t>, </a:t>
            </a:r>
            <a:r>
              <a:rPr lang="en-PH" dirty="0">
                <a:latin typeface="+mj-lt"/>
              </a:rPr>
              <a:t>and what </a:t>
            </a:r>
            <a:r>
              <a:rPr lang="en-PH" dirty="0" smtClean="0">
                <a:latin typeface="+mj-lt"/>
              </a:rPr>
              <a:t>are the </a:t>
            </a:r>
            <a:r>
              <a:rPr lang="en-PH" dirty="0">
                <a:latin typeface="+mj-lt"/>
              </a:rPr>
              <a:t>precise effects of poverty on </a:t>
            </a:r>
            <a:r>
              <a:rPr lang="en-PH" dirty="0" smtClean="0">
                <a:latin typeface="+mj-lt"/>
              </a:rPr>
              <a:t>crime-  </a:t>
            </a:r>
            <a:r>
              <a:rPr lang="en-PH" dirty="0">
                <a:latin typeface="+mj-lt"/>
              </a:rPr>
              <a:t>in different communities and environments</a:t>
            </a:r>
            <a:r>
              <a:rPr lang="en-PH" dirty="0" smtClean="0">
                <a:latin typeface="+mj-lt"/>
              </a:rPr>
              <a:t>.</a:t>
            </a:r>
          </a:p>
          <a:p>
            <a:pPr algn="just"/>
            <a:r>
              <a:rPr lang="en-PH" dirty="0">
                <a:latin typeface="+mj-lt"/>
              </a:rPr>
              <a:t>For example it’s been proved that unemployment is a bigger factor for specific types of crime than income inequality is. Low incomes on the other side tend to spur </a:t>
            </a:r>
            <a:r>
              <a:rPr lang="en-PH" dirty="0" smtClean="0">
                <a:latin typeface="+mj-lt"/>
              </a:rPr>
              <a:t>property-related crimes</a:t>
            </a:r>
            <a:r>
              <a:rPr lang="en-PH" u="sng" dirty="0" smtClean="0">
                <a:latin typeface="+mj-lt"/>
              </a:rPr>
              <a:t> </a:t>
            </a:r>
            <a:r>
              <a:rPr lang="en-PH" dirty="0" smtClean="0">
                <a:latin typeface="+mj-lt"/>
              </a:rPr>
              <a:t>(</a:t>
            </a:r>
            <a:r>
              <a:rPr lang="en-PH" dirty="0">
                <a:latin typeface="+mj-lt"/>
              </a:rPr>
              <a:t>burglary and all that) but reduce violence. Overall studies have shown very different effects of poverty, for different types of poverty: from income inequalities, to social exclusion and unemployment.</a:t>
            </a:r>
          </a:p>
          <a:p>
            <a:pPr marL="0" indent="0" algn="just">
              <a:buNone/>
            </a:pPr>
            <a:endParaRPr lang="en-US" dirty="0">
              <a:latin typeface="+mj-lt"/>
            </a:endParaRPr>
          </a:p>
        </p:txBody>
      </p:sp>
      <p:pic>
        <p:nvPicPr>
          <p:cNvPr id="4" name="Picture 3" descr="File:DLSL Official Seal.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95813" y="5638800"/>
            <a:ext cx="1010627" cy="101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971212" y="5801232"/>
            <a:ext cx="8763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p:nvSpPr>
        <p:spPr>
          <a:xfrm>
            <a:off x="760412" y="6306563"/>
            <a:ext cx="10346028" cy="307777"/>
          </a:xfrm>
          <a:prstGeom prst="rect">
            <a:avLst/>
          </a:prstGeom>
        </p:spPr>
        <p:txBody>
          <a:bodyPr wrap="square">
            <a:spAutoFit/>
          </a:bodyPr>
          <a:lstStyle/>
          <a:p>
            <a:pPr algn="ctr">
              <a:spcBef>
                <a:spcPct val="0"/>
              </a:spcBef>
            </a:pPr>
            <a:r>
              <a:rPr lang="en-PH" altLang="en-US" sz="1400" dirty="0">
                <a:latin typeface="+mj-lt"/>
              </a:rPr>
              <a:t>De La Salle – </a:t>
            </a:r>
            <a:r>
              <a:rPr lang="en-PH" altLang="en-US" sz="1400" dirty="0" err="1">
                <a:latin typeface="+mj-lt"/>
              </a:rPr>
              <a:t>Lipa</a:t>
            </a:r>
            <a:r>
              <a:rPr lang="en-PH" altLang="en-US" sz="1400" dirty="0">
                <a:latin typeface="+mj-lt"/>
              </a:rPr>
              <a:t> </a:t>
            </a:r>
            <a:r>
              <a:rPr lang="en-PH" altLang="en-US" sz="1400" dirty="0" smtClean="0">
                <a:latin typeface="+mj-lt"/>
              </a:rPr>
              <a:t>• </a:t>
            </a:r>
            <a:r>
              <a:rPr lang="en-PH" altLang="en-US" sz="1400" dirty="0">
                <a:latin typeface="+mj-lt"/>
              </a:rPr>
              <a:t>College of Education Arts and Sciences • </a:t>
            </a:r>
            <a:r>
              <a:rPr lang="en-PH" altLang="en-US" sz="1400" dirty="0" smtClean="0">
                <a:latin typeface="+mj-lt"/>
              </a:rPr>
              <a:t>COMM </a:t>
            </a:r>
            <a:r>
              <a:rPr lang="en-PH" altLang="en-US" sz="1400" dirty="0">
                <a:latin typeface="+mj-lt"/>
              </a:rPr>
              <a:t>Department</a:t>
            </a:r>
          </a:p>
        </p:txBody>
      </p:sp>
    </p:spTree>
    <p:extLst>
      <p:ext uri="{BB962C8B-B14F-4D97-AF65-F5344CB8AC3E}">
        <p14:creationId xmlns:p14="http://schemas.microsoft.com/office/powerpoint/2010/main" val="17636482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PH" b="1" dirty="0">
                <a:solidFill>
                  <a:srgbClr val="0070C0"/>
                </a:solidFill>
              </a:rPr>
              <a:t>Consequences of poverty on </a:t>
            </a:r>
            <a:r>
              <a:rPr lang="en-PH" b="1" dirty="0" smtClean="0">
                <a:solidFill>
                  <a:srgbClr val="0070C0"/>
                </a:solidFill>
              </a:rPr>
              <a:t>people</a:t>
            </a:r>
            <a:endParaRPr lang="en-US" dirty="0">
              <a:solidFill>
                <a:srgbClr val="0070C0"/>
              </a:solidFill>
            </a:endParaRPr>
          </a:p>
        </p:txBody>
      </p:sp>
      <p:sp>
        <p:nvSpPr>
          <p:cNvPr id="14" name="Content Placeholder 13"/>
          <p:cNvSpPr>
            <a:spLocks noGrp="1"/>
          </p:cNvSpPr>
          <p:nvPr>
            <p:ph idx="1"/>
          </p:nvPr>
        </p:nvSpPr>
        <p:spPr>
          <a:xfrm>
            <a:off x="1522414" y="1905000"/>
            <a:ext cx="3047998" cy="533400"/>
          </a:xfrm>
        </p:spPr>
        <p:txBody>
          <a:bodyPr/>
          <a:lstStyle/>
          <a:p>
            <a:r>
              <a:rPr lang="en-US" dirty="0" smtClean="0"/>
              <a:t>Hereditary Plagues :</a:t>
            </a:r>
            <a:endParaRPr lang="en-US" dirty="0"/>
          </a:p>
        </p:txBody>
      </p:sp>
      <p:pic>
        <p:nvPicPr>
          <p:cNvPr id="4" name="Picture 3" descr="File:DLSL Official Seal.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95813" y="5638800"/>
            <a:ext cx="1010627" cy="101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971212" y="5801232"/>
            <a:ext cx="8763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p:nvSpPr>
        <p:spPr>
          <a:xfrm>
            <a:off x="760412" y="6306563"/>
            <a:ext cx="10346028" cy="307777"/>
          </a:xfrm>
          <a:prstGeom prst="rect">
            <a:avLst/>
          </a:prstGeom>
        </p:spPr>
        <p:txBody>
          <a:bodyPr wrap="square">
            <a:spAutoFit/>
          </a:bodyPr>
          <a:lstStyle/>
          <a:p>
            <a:pPr algn="ctr">
              <a:spcBef>
                <a:spcPct val="0"/>
              </a:spcBef>
            </a:pPr>
            <a:r>
              <a:rPr lang="en-PH" altLang="en-US" sz="1400" dirty="0">
                <a:latin typeface="+mj-lt"/>
              </a:rPr>
              <a:t>De La Salle – </a:t>
            </a:r>
            <a:r>
              <a:rPr lang="en-PH" altLang="en-US" sz="1400" dirty="0" err="1">
                <a:latin typeface="+mj-lt"/>
              </a:rPr>
              <a:t>Lipa</a:t>
            </a:r>
            <a:r>
              <a:rPr lang="en-PH" altLang="en-US" sz="1400" dirty="0">
                <a:latin typeface="+mj-lt"/>
              </a:rPr>
              <a:t> </a:t>
            </a:r>
            <a:r>
              <a:rPr lang="en-PH" altLang="en-US" sz="1400" dirty="0" smtClean="0">
                <a:latin typeface="+mj-lt"/>
              </a:rPr>
              <a:t>• </a:t>
            </a:r>
            <a:r>
              <a:rPr lang="en-PH" altLang="en-US" sz="1400" dirty="0">
                <a:latin typeface="+mj-lt"/>
              </a:rPr>
              <a:t>College of Education Arts and Sciences • </a:t>
            </a:r>
            <a:r>
              <a:rPr lang="en-PH" altLang="en-US" sz="1400" dirty="0" smtClean="0">
                <a:latin typeface="+mj-lt"/>
              </a:rPr>
              <a:t>COMM </a:t>
            </a:r>
            <a:r>
              <a:rPr lang="en-PH" altLang="en-US" sz="1400" dirty="0">
                <a:latin typeface="+mj-lt"/>
              </a:rPr>
              <a:t>Department</a:t>
            </a:r>
          </a:p>
        </p:txBody>
      </p:sp>
      <p:graphicFrame>
        <p:nvGraphicFramePr>
          <p:cNvPr id="3" name="Diagram 2"/>
          <p:cNvGraphicFramePr/>
          <p:nvPr>
            <p:extLst>
              <p:ext uri="{D42A27DB-BD31-4B8C-83A1-F6EECF244321}">
                <p14:modId xmlns:p14="http://schemas.microsoft.com/office/powerpoint/2010/main" val="3358259661"/>
              </p:ext>
            </p:extLst>
          </p:nvPr>
        </p:nvGraphicFramePr>
        <p:xfrm>
          <a:off x="2284412" y="2438400"/>
          <a:ext cx="8001000" cy="32004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2396033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PH" b="1" dirty="0">
                <a:solidFill>
                  <a:srgbClr val="0070C0"/>
                </a:solidFill>
              </a:rPr>
              <a:t>Other plagues associated with poverty</a:t>
            </a:r>
            <a:r>
              <a:rPr lang="en-PH" b="1" dirty="0" smtClean="0">
                <a:solidFill>
                  <a:srgbClr val="0070C0"/>
                </a:solidFill>
              </a:rPr>
              <a:t>:</a:t>
            </a:r>
            <a:endParaRPr lang="en-US" b="1" dirty="0">
              <a:solidFill>
                <a:srgbClr val="0070C0"/>
              </a:solidFill>
            </a:endParaRPr>
          </a:p>
        </p:txBody>
      </p:sp>
      <p:sp>
        <p:nvSpPr>
          <p:cNvPr id="14" name="Content Placeholder 13"/>
          <p:cNvSpPr>
            <a:spLocks noGrp="1"/>
          </p:cNvSpPr>
          <p:nvPr>
            <p:ph idx="1"/>
          </p:nvPr>
        </p:nvSpPr>
        <p:spPr>
          <a:xfrm>
            <a:off x="1251443" y="1786779"/>
            <a:ext cx="9829798" cy="4267200"/>
          </a:xfrm>
        </p:spPr>
        <p:txBody>
          <a:bodyPr>
            <a:normAutofit fontScale="92500" lnSpcReduction="10000"/>
          </a:bodyPr>
          <a:lstStyle/>
          <a:p>
            <a:pPr marL="457200" lvl="0" indent="-457200" algn="just">
              <a:buFont typeface="+mj-lt"/>
              <a:buAutoNum type="arabicPeriod"/>
            </a:pPr>
            <a:r>
              <a:rPr lang="en-PH" dirty="0">
                <a:latin typeface="+mj-lt"/>
              </a:rPr>
              <a:t>Alcohol &amp; substance abuse, from kids in African slums to adults in the US, this is a very common self-destructing habit often taken as a way to cope with huge amounts of stress and... well, despair;</a:t>
            </a:r>
          </a:p>
          <a:p>
            <a:pPr marL="457200" lvl="0" indent="-457200" algn="just">
              <a:buFont typeface="+mj-lt"/>
              <a:buAutoNum type="arabicPeriod"/>
            </a:pPr>
            <a:r>
              <a:rPr lang="en-PH" dirty="0">
                <a:latin typeface="+mj-lt"/>
              </a:rPr>
              <a:t>Crippling accidents due to unsafe working environments (machinery in factories or agriculture) as well as other work hazards such as lead poisoning, pesticide poisoning, bites from wild animals due to lack of proper protection;</a:t>
            </a:r>
          </a:p>
          <a:p>
            <a:pPr marL="457200" lvl="0" indent="-457200" algn="just">
              <a:buFont typeface="+mj-lt"/>
              <a:buAutoNum type="arabicPeriod"/>
            </a:pPr>
            <a:r>
              <a:rPr lang="en-PH" dirty="0">
                <a:latin typeface="+mj-lt"/>
              </a:rPr>
              <a:t>Poor housing &amp; living conditions, a classic cause of diseases;</a:t>
            </a:r>
          </a:p>
          <a:p>
            <a:pPr marL="457200" lvl="0" indent="-457200" algn="just">
              <a:buFont typeface="+mj-lt"/>
              <a:buAutoNum type="arabicPeriod"/>
            </a:pPr>
            <a:r>
              <a:rPr lang="en-PH" dirty="0">
                <a:latin typeface="+mj-lt"/>
              </a:rPr>
              <a:t>Water and food-related diseases, simply because the poor can't always afford "safe" foods</a:t>
            </a:r>
            <a:r>
              <a:rPr lang="en-PH" dirty="0" smtClean="0">
                <a:latin typeface="+mj-lt"/>
              </a:rPr>
              <a:t>.</a:t>
            </a:r>
            <a:endParaRPr lang="en-PH" dirty="0">
              <a:latin typeface="+mj-lt"/>
            </a:endParaRPr>
          </a:p>
        </p:txBody>
      </p:sp>
      <p:pic>
        <p:nvPicPr>
          <p:cNvPr id="4" name="Picture 3" descr="File:DLSL Official Seal.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95813" y="5638800"/>
            <a:ext cx="1010627" cy="101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971212" y="5801232"/>
            <a:ext cx="8763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p:nvSpPr>
        <p:spPr>
          <a:xfrm>
            <a:off x="760412" y="6306563"/>
            <a:ext cx="10346028" cy="307777"/>
          </a:xfrm>
          <a:prstGeom prst="rect">
            <a:avLst/>
          </a:prstGeom>
        </p:spPr>
        <p:txBody>
          <a:bodyPr wrap="square">
            <a:spAutoFit/>
          </a:bodyPr>
          <a:lstStyle/>
          <a:p>
            <a:pPr algn="ctr">
              <a:spcBef>
                <a:spcPct val="0"/>
              </a:spcBef>
            </a:pPr>
            <a:r>
              <a:rPr lang="en-PH" altLang="en-US" sz="1400" dirty="0">
                <a:latin typeface="+mj-lt"/>
              </a:rPr>
              <a:t>De La Salle – </a:t>
            </a:r>
            <a:r>
              <a:rPr lang="en-PH" altLang="en-US" sz="1400" dirty="0" err="1">
                <a:latin typeface="+mj-lt"/>
              </a:rPr>
              <a:t>Lipa</a:t>
            </a:r>
            <a:r>
              <a:rPr lang="en-PH" altLang="en-US" sz="1400" dirty="0">
                <a:latin typeface="+mj-lt"/>
              </a:rPr>
              <a:t> </a:t>
            </a:r>
            <a:r>
              <a:rPr lang="en-PH" altLang="en-US" sz="1400" dirty="0" smtClean="0">
                <a:latin typeface="+mj-lt"/>
              </a:rPr>
              <a:t>• </a:t>
            </a:r>
            <a:r>
              <a:rPr lang="en-PH" altLang="en-US" sz="1400" dirty="0">
                <a:latin typeface="+mj-lt"/>
              </a:rPr>
              <a:t>College of Education Arts and Sciences • </a:t>
            </a:r>
            <a:r>
              <a:rPr lang="en-PH" altLang="en-US" sz="1400" dirty="0" smtClean="0">
                <a:latin typeface="+mj-lt"/>
              </a:rPr>
              <a:t>COMM </a:t>
            </a:r>
            <a:r>
              <a:rPr lang="en-PH" altLang="en-US" sz="1400" dirty="0">
                <a:latin typeface="+mj-lt"/>
              </a:rPr>
              <a:t>Department</a:t>
            </a:r>
          </a:p>
        </p:txBody>
      </p:sp>
    </p:spTree>
    <p:extLst>
      <p:ext uri="{BB962C8B-B14F-4D97-AF65-F5344CB8AC3E}">
        <p14:creationId xmlns:p14="http://schemas.microsoft.com/office/powerpoint/2010/main" val="28445355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PH" b="1" dirty="0">
                <a:solidFill>
                  <a:srgbClr val="0070C0"/>
                </a:solidFill>
              </a:rPr>
              <a:t>Effects of poverty on society as a </a:t>
            </a:r>
            <a:r>
              <a:rPr lang="en-PH" b="1" dirty="0" smtClean="0">
                <a:solidFill>
                  <a:srgbClr val="0070C0"/>
                </a:solidFill>
              </a:rPr>
              <a:t>whole</a:t>
            </a:r>
            <a:endParaRPr lang="en-US" dirty="0">
              <a:solidFill>
                <a:srgbClr val="0070C0"/>
              </a:solidFill>
            </a:endParaRPr>
          </a:p>
        </p:txBody>
      </p:sp>
      <p:sp>
        <p:nvSpPr>
          <p:cNvPr id="14" name="Content Placeholder 13"/>
          <p:cNvSpPr>
            <a:spLocks noGrp="1"/>
          </p:cNvSpPr>
          <p:nvPr>
            <p:ph idx="1"/>
          </p:nvPr>
        </p:nvSpPr>
        <p:spPr>
          <a:xfrm>
            <a:off x="1522414" y="1905000"/>
            <a:ext cx="9584026" cy="4267200"/>
          </a:xfrm>
        </p:spPr>
        <p:txBody>
          <a:bodyPr/>
          <a:lstStyle/>
          <a:p>
            <a:pPr algn="just"/>
            <a:r>
              <a:rPr lang="en-PH" dirty="0">
                <a:latin typeface="+mj-lt"/>
              </a:rPr>
              <a:t>P</a:t>
            </a:r>
            <a:r>
              <a:rPr lang="en-PH" dirty="0" smtClean="0">
                <a:latin typeface="+mj-lt"/>
              </a:rPr>
              <a:t>overty </a:t>
            </a:r>
            <a:r>
              <a:rPr lang="en-PH" dirty="0">
                <a:latin typeface="+mj-lt"/>
              </a:rPr>
              <a:t>is a major cause of social tensions and threatens to divide a nation because of the issue of inequalities, in particular income inequality. This happens when wealth in a country is poorly distributed among its citizens. In other words, when a tiny minority has all the money</a:t>
            </a:r>
            <a:endParaRPr lang="en-US" dirty="0">
              <a:latin typeface="+mj-lt"/>
            </a:endParaRPr>
          </a:p>
        </p:txBody>
      </p:sp>
      <p:pic>
        <p:nvPicPr>
          <p:cNvPr id="4" name="Picture 3" descr="File:DLSL Official Seal.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95813" y="5638800"/>
            <a:ext cx="1010627" cy="101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971212" y="5801232"/>
            <a:ext cx="8763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p:nvSpPr>
        <p:spPr>
          <a:xfrm>
            <a:off x="760412" y="6306563"/>
            <a:ext cx="10346028" cy="307777"/>
          </a:xfrm>
          <a:prstGeom prst="rect">
            <a:avLst/>
          </a:prstGeom>
        </p:spPr>
        <p:txBody>
          <a:bodyPr wrap="square">
            <a:spAutoFit/>
          </a:bodyPr>
          <a:lstStyle/>
          <a:p>
            <a:pPr algn="ctr">
              <a:spcBef>
                <a:spcPct val="0"/>
              </a:spcBef>
            </a:pPr>
            <a:r>
              <a:rPr lang="en-PH" altLang="en-US" sz="1400" dirty="0">
                <a:latin typeface="+mj-lt"/>
              </a:rPr>
              <a:t>De La Salle – </a:t>
            </a:r>
            <a:r>
              <a:rPr lang="en-PH" altLang="en-US" sz="1400" dirty="0" err="1">
                <a:latin typeface="+mj-lt"/>
              </a:rPr>
              <a:t>Lipa</a:t>
            </a:r>
            <a:r>
              <a:rPr lang="en-PH" altLang="en-US" sz="1400" dirty="0">
                <a:latin typeface="+mj-lt"/>
              </a:rPr>
              <a:t> </a:t>
            </a:r>
            <a:r>
              <a:rPr lang="en-PH" altLang="en-US" sz="1400" dirty="0" smtClean="0">
                <a:latin typeface="+mj-lt"/>
              </a:rPr>
              <a:t>• </a:t>
            </a:r>
            <a:r>
              <a:rPr lang="en-PH" altLang="en-US" sz="1400" dirty="0">
                <a:latin typeface="+mj-lt"/>
              </a:rPr>
              <a:t>College of Education Arts and Sciences • </a:t>
            </a:r>
            <a:r>
              <a:rPr lang="en-PH" altLang="en-US" sz="1400" dirty="0" smtClean="0">
                <a:latin typeface="+mj-lt"/>
              </a:rPr>
              <a:t>COMM </a:t>
            </a:r>
            <a:r>
              <a:rPr lang="en-PH" altLang="en-US" sz="1400" dirty="0">
                <a:latin typeface="+mj-lt"/>
              </a:rPr>
              <a:t>Department</a:t>
            </a:r>
          </a:p>
        </p:txBody>
      </p:sp>
    </p:spTree>
    <p:extLst>
      <p:ext uri="{BB962C8B-B14F-4D97-AF65-F5344CB8AC3E}">
        <p14:creationId xmlns:p14="http://schemas.microsoft.com/office/powerpoint/2010/main" val="3401992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4294967295"/>
          </p:nvPr>
        </p:nvSpPr>
        <p:spPr>
          <a:xfrm>
            <a:off x="1065212" y="1219200"/>
            <a:ext cx="10219386" cy="4582032"/>
          </a:xfrm>
        </p:spPr>
        <p:txBody>
          <a:bodyPr/>
          <a:lstStyle/>
          <a:p>
            <a:pPr algn="just"/>
            <a:r>
              <a:rPr lang="en-PH" dirty="0">
                <a:latin typeface="+mj-lt"/>
              </a:rPr>
              <a:t>The feature of a rich or developed country for example is the presence of a middle class, but recently </a:t>
            </a:r>
            <a:r>
              <a:rPr lang="en-PH" dirty="0" smtClean="0">
                <a:latin typeface="+mj-lt"/>
              </a:rPr>
              <a:t>even </a:t>
            </a:r>
            <a:r>
              <a:rPr lang="en-PH" dirty="0">
                <a:latin typeface="+mj-lt"/>
              </a:rPr>
              <a:t>Western countries gradually losing their middle class, hence the increasing number of riots and clashes</a:t>
            </a:r>
            <a:r>
              <a:rPr lang="en-PH" dirty="0" smtClean="0">
                <a:latin typeface="+mj-lt"/>
              </a:rPr>
              <a:t>.</a:t>
            </a:r>
          </a:p>
          <a:p>
            <a:pPr marL="0" indent="0" algn="just">
              <a:buNone/>
            </a:pPr>
            <a:endParaRPr lang="en-PH" dirty="0" smtClean="0">
              <a:latin typeface="+mj-lt"/>
            </a:endParaRPr>
          </a:p>
          <a:p>
            <a:pPr algn="just"/>
            <a:r>
              <a:rPr lang="en-PH" dirty="0">
                <a:latin typeface="+mj-lt"/>
              </a:rPr>
              <a:t>P</a:t>
            </a:r>
            <a:r>
              <a:rPr lang="en-PH" dirty="0" smtClean="0">
                <a:latin typeface="+mj-lt"/>
              </a:rPr>
              <a:t>overty </a:t>
            </a:r>
            <a:r>
              <a:rPr lang="en-PH" dirty="0">
                <a:latin typeface="+mj-lt"/>
              </a:rPr>
              <a:t>is a very dangerous factor that can destabilize and entire country.</a:t>
            </a:r>
            <a:endParaRPr lang="en-US" dirty="0">
              <a:latin typeface="+mj-lt"/>
            </a:endParaRPr>
          </a:p>
        </p:txBody>
      </p:sp>
      <p:pic>
        <p:nvPicPr>
          <p:cNvPr id="4" name="Picture 3" descr="File:DLSL Official Seal.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95813" y="5638800"/>
            <a:ext cx="1010627" cy="101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971212" y="5801232"/>
            <a:ext cx="8763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p:nvSpPr>
        <p:spPr>
          <a:xfrm>
            <a:off x="760412" y="6306563"/>
            <a:ext cx="10346028" cy="307777"/>
          </a:xfrm>
          <a:prstGeom prst="rect">
            <a:avLst/>
          </a:prstGeom>
        </p:spPr>
        <p:txBody>
          <a:bodyPr wrap="square">
            <a:spAutoFit/>
          </a:bodyPr>
          <a:lstStyle/>
          <a:p>
            <a:pPr algn="ctr">
              <a:spcBef>
                <a:spcPct val="0"/>
              </a:spcBef>
            </a:pPr>
            <a:r>
              <a:rPr lang="en-PH" altLang="en-US" sz="1400" dirty="0">
                <a:latin typeface="+mj-lt"/>
              </a:rPr>
              <a:t>De La Salle – </a:t>
            </a:r>
            <a:r>
              <a:rPr lang="en-PH" altLang="en-US" sz="1400" dirty="0" err="1">
                <a:latin typeface="+mj-lt"/>
              </a:rPr>
              <a:t>Lipa</a:t>
            </a:r>
            <a:r>
              <a:rPr lang="en-PH" altLang="en-US" sz="1400" dirty="0">
                <a:latin typeface="+mj-lt"/>
              </a:rPr>
              <a:t> </a:t>
            </a:r>
            <a:r>
              <a:rPr lang="en-PH" altLang="en-US" sz="1400" dirty="0" smtClean="0">
                <a:latin typeface="+mj-lt"/>
              </a:rPr>
              <a:t>• </a:t>
            </a:r>
            <a:r>
              <a:rPr lang="en-PH" altLang="en-US" sz="1400" dirty="0">
                <a:latin typeface="+mj-lt"/>
              </a:rPr>
              <a:t>College of Education Arts and Sciences • </a:t>
            </a:r>
            <a:r>
              <a:rPr lang="en-PH" altLang="en-US" sz="1400" dirty="0" smtClean="0">
                <a:latin typeface="+mj-lt"/>
              </a:rPr>
              <a:t>COMM </a:t>
            </a:r>
            <a:r>
              <a:rPr lang="en-PH" altLang="en-US" sz="1400" dirty="0">
                <a:latin typeface="+mj-lt"/>
              </a:rPr>
              <a:t>Department</a:t>
            </a:r>
          </a:p>
        </p:txBody>
      </p:sp>
    </p:spTree>
    <p:extLst>
      <p:ext uri="{BB962C8B-B14F-4D97-AF65-F5344CB8AC3E}">
        <p14:creationId xmlns:p14="http://schemas.microsoft.com/office/powerpoint/2010/main" val="19743369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halkboard 16x9">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300000"/>
              </a:schemeClr>
            </a:gs>
            <a:gs pos="100000">
              <a:schemeClr val="phClr">
                <a:shade val="30000"/>
                <a:satMod val="200000"/>
              </a:schemeClr>
            </a:gs>
          </a:gsLst>
          <a:path path="circle">
            <a:fillToRect l="50000" t="50000" r="50000" b="50000"/>
          </a:path>
        </a:gradFill>
        <a:blipFill rotWithShape="1">
          <a:blip xmlns:r="http://schemas.openxmlformats.org/officeDocument/2006/relationships" r:embed="rId1">
            <a:duotone>
              <a:schemeClr val="phClr">
                <a:shade val="12000"/>
                <a:satMod val="240000"/>
              </a:schemeClr>
              <a:schemeClr val="phClr">
                <a:tint val="65000"/>
              </a:schemeClr>
            </a:duotone>
          </a:blip>
          <a:stretch/>
        </a:blip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5400">
          <a:miter lim="800000"/>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400"/>
        </a:defPPr>
      </a:lstStyle>
    </a:txDef>
  </a:objectDefaults>
  <a:extraClrSchemeLst/>
</a:theme>
</file>

<file path=ppt/theme/theme2.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0F09A44C-857D-42FD-9219-94A36248C2C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Chalkboard education presentation (widescreen)</Template>
  <TotalTime>0</TotalTime>
  <Words>573</Words>
  <Application>Microsoft Office PowerPoint</Application>
  <PresentationFormat>Custom</PresentationFormat>
  <Paragraphs>47</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Consolas</vt:lpstr>
      <vt:lpstr>Corbel</vt:lpstr>
      <vt:lpstr>Chalkboard 16x9</vt:lpstr>
      <vt:lpstr>Causes and Effects Poverty on Society</vt:lpstr>
      <vt:lpstr>PowerPoint Presentation</vt:lpstr>
      <vt:lpstr>POVERTY CYCLE</vt:lpstr>
      <vt:lpstr>POVERTY &amp; CRIME</vt:lpstr>
      <vt:lpstr>PowerPoint Presentation</vt:lpstr>
      <vt:lpstr>Consequences of poverty on people</vt:lpstr>
      <vt:lpstr>Other plagues associated with poverty:</vt:lpstr>
      <vt:lpstr>Effects of poverty on society as a whole</vt:lpstr>
      <vt:lpstr>PowerPoint Presentation</vt:lpstr>
      <vt:lpstr>Other Forms of Poverty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2015-11-11T06:46:12Z</dcterms:created>
  <dcterms:modified xsi:type="dcterms:W3CDTF">2015-12-09T13:00:45Z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TC028048469991</vt:lpwstr>
  </property>
</Properties>
</file>