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31"/>
  </p:notesMasterIdLst>
  <p:handoutMasterIdLst>
    <p:handoutMasterId r:id="rId32"/>
  </p:handout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  <p:sldId id="259" r:id="rId18"/>
    <p:sldId id="276" r:id="rId19"/>
    <p:sldId id="277" r:id="rId20"/>
    <p:sldId id="278" r:id="rId21"/>
    <p:sldId id="273" r:id="rId22"/>
    <p:sldId id="279" r:id="rId23"/>
    <p:sldId id="280" r:id="rId24"/>
    <p:sldId id="281" r:id="rId25"/>
    <p:sldId id="282" r:id="rId26"/>
    <p:sldId id="283" r:id="rId27"/>
    <p:sldId id="274" r:id="rId28"/>
    <p:sldId id="275" r:id="rId29"/>
    <p:sldId id="272" r:id="rId3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943" autoAdjust="0"/>
    <p:restoredTop sz="95274" autoAdjust="0"/>
  </p:normalViewPr>
  <p:slideViewPr>
    <p:cSldViewPr>
      <p:cViewPr varScale="1">
        <p:scale>
          <a:sx n="64" d="100"/>
          <a:sy n="64" d="100"/>
        </p:scale>
        <p:origin x="90" y="10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11/23/2015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11/23/2015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11/23/2015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11/23/2015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11/23/2015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11/23/2015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11/23/2015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11/23/2015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11/23/2015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11/23/2015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11/23/2015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11/23/2015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11/23/2015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err="1" smtClean="0"/>
              <a:t>Pagsasaling</a:t>
            </a:r>
            <a:r>
              <a:rPr lang="en-US" sz="6600" dirty="0" err="1" smtClean="0"/>
              <a:t>-Wika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Module 3</a:t>
            </a:r>
            <a:endParaRPr lang="en-US" b="1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141412" y="1066800"/>
            <a:ext cx="10133012" cy="9144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4000" dirty="0" err="1" smtClean="0">
                <a:solidFill>
                  <a:srgbClr val="00B050"/>
                </a:solidFill>
                <a:latin typeface="+mj-lt"/>
              </a:rPr>
              <a:t>Isalin</a:t>
            </a:r>
            <a:r>
              <a:rPr lang="en-US" altLang="en-US" sz="4000" dirty="0" smtClean="0">
                <a:solidFill>
                  <a:srgbClr val="00B050"/>
                </a:solidFill>
                <a:latin typeface="+mj-lt"/>
              </a:rPr>
              <a:t>: </a:t>
            </a:r>
            <a:r>
              <a:rPr lang="en-US" altLang="en-US" sz="4000" dirty="0" smtClean="0">
                <a:latin typeface="+mj-lt"/>
              </a:rPr>
              <a:t>“If I were in your shoes.”</a:t>
            </a:r>
            <a:endParaRPr lang="en-US" altLang="en-US" sz="4000" dirty="0" smtClean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07345" y="2992642"/>
            <a:ext cx="69135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</a:pPr>
            <a:r>
              <a:rPr lang="en-US" altLang="en-US" sz="4000" dirty="0">
                <a:latin typeface="+mj-lt"/>
              </a:rPr>
              <a:t>“Kung </a:t>
            </a:r>
            <a:r>
              <a:rPr lang="en-US" altLang="en-US" sz="4000" dirty="0" err="1">
                <a:latin typeface="+mj-lt"/>
              </a:rPr>
              <a:t>ako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ikaw</a:t>
            </a:r>
            <a:r>
              <a:rPr lang="en-US" altLang="en-US" sz="4000" dirty="0" smtClean="0">
                <a:latin typeface="+mj-lt"/>
              </a:rPr>
              <a:t>.” </a:t>
            </a:r>
            <a:endParaRPr lang="en-US" altLang="en-US" sz="40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7345" y="3700528"/>
            <a:ext cx="89306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</a:pPr>
            <a:r>
              <a:rPr lang="en-US" altLang="en-US" sz="4000" dirty="0">
                <a:latin typeface="+mj-lt"/>
              </a:rPr>
              <a:t>“Kung </a:t>
            </a:r>
            <a:r>
              <a:rPr lang="en-US" altLang="en-US" sz="4000" dirty="0" err="1">
                <a:latin typeface="+mj-lt"/>
              </a:rPr>
              <a:t>ako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ang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nasa</a:t>
            </a:r>
            <a:r>
              <a:rPr lang="en-US" altLang="en-US" sz="4000" dirty="0">
                <a:latin typeface="+mj-lt"/>
              </a:rPr>
              <a:t> </a:t>
            </a:r>
            <a:r>
              <a:rPr lang="en-US" altLang="en-US" sz="4000" dirty="0" err="1">
                <a:latin typeface="+mj-lt"/>
              </a:rPr>
              <a:t>sapatos</a:t>
            </a:r>
            <a:r>
              <a:rPr lang="en-US" altLang="en-US" sz="4000" dirty="0">
                <a:latin typeface="+mj-lt"/>
              </a:rPr>
              <a:t> mo.”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8077" y="3154281"/>
            <a:ext cx="2523186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PH" sz="2400" b="1" dirty="0" smtClean="0">
                <a:solidFill>
                  <a:srgbClr val="0070C0"/>
                </a:solidFill>
                <a:latin typeface="+mj-lt"/>
              </a:rPr>
              <a:t>TAMA!</a:t>
            </a:r>
            <a:endParaRPr lang="en-PH" sz="2400" b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817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56399" y="1143000"/>
            <a:ext cx="9714813" cy="9144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4000" dirty="0" err="1" smtClean="0">
                <a:solidFill>
                  <a:srgbClr val="00B050"/>
                </a:solidFill>
                <a:latin typeface="+mj-lt"/>
              </a:rPr>
              <a:t>Isalin</a:t>
            </a:r>
            <a:r>
              <a:rPr lang="en-US" altLang="en-US" sz="4000" dirty="0" smtClean="0">
                <a:solidFill>
                  <a:srgbClr val="00B050"/>
                </a:solidFill>
                <a:latin typeface="+mj-lt"/>
              </a:rPr>
              <a:t>: </a:t>
            </a:r>
            <a:r>
              <a:rPr lang="en-US" altLang="en-US" sz="4000" dirty="0" smtClean="0">
                <a:latin typeface="+mj-lt"/>
              </a:rPr>
              <a:t>“He is a well known poet.”</a:t>
            </a:r>
            <a:endParaRPr lang="en-US" altLang="en-US" sz="4000" dirty="0" smtClean="0">
              <a:latin typeface="+mj-lt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065212" y="2438400"/>
            <a:ext cx="8382000" cy="2250303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1"/>
              </a:buClr>
              <a:buNone/>
            </a:pPr>
            <a:r>
              <a:rPr lang="en-US" altLang="en-US" sz="3200" dirty="0" smtClean="0">
                <a:latin typeface="+mj-lt"/>
              </a:rPr>
              <a:t>“Isa </a:t>
            </a:r>
            <a:r>
              <a:rPr lang="en-US" altLang="en-US" sz="3200" dirty="0" err="1" smtClean="0">
                <a:latin typeface="+mj-lt"/>
              </a:rPr>
              <a:t>syang</a:t>
            </a:r>
            <a:r>
              <a:rPr lang="en-US" altLang="en-US" sz="3200" dirty="0" smtClean="0">
                <a:latin typeface="+mj-lt"/>
              </a:rPr>
              <a:t> </a:t>
            </a:r>
            <a:r>
              <a:rPr lang="en-US" altLang="en-US" sz="3200" dirty="0" err="1" smtClean="0">
                <a:latin typeface="+mj-lt"/>
              </a:rPr>
              <a:t>makatang</a:t>
            </a:r>
            <a:r>
              <a:rPr lang="en-US" altLang="en-US" sz="3200" dirty="0" smtClean="0">
                <a:latin typeface="+mj-lt"/>
              </a:rPr>
              <a:t> may </a:t>
            </a:r>
            <a:r>
              <a:rPr lang="en-US" altLang="en-US" sz="3200" dirty="0" err="1" smtClean="0">
                <a:latin typeface="+mj-lt"/>
              </a:rPr>
              <a:t>pangalan</a:t>
            </a:r>
            <a:r>
              <a:rPr lang="en-US" altLang="en-US" sz="3200" dirty="0" smtClean="0">
                <a:latin typeface="+mj-lt"/>
              </a:rPr>
              <a:t>.”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altLang="en-US" sz="3200" dirty="0" smtClean="0">
                <a:latin typeface="+mj-lt"/>
              </a:rPr>
              <a:t>“Isa </a:t>
            </a:r>
            <a:r>
              <a:rPr lang="en-US" altLang="en-US" sz="3200" dirty="0" err="1" smtClean="0">
                <a:latin typeface="+mj-lt"/>
              </a:rPr>
              <a:t>siyang</a:t>
            </a:r>
            <a:r>
              <a:rPr lang="en-US" altLang="en-US" sz="3200" dirty="0" smtClean="0">
                <a:latin typeface="+mj-lt"/>
              </a:rPr>
              <a:t> </a:t>
            </a:r>
            <a:r>
              <a:rPr lang="en-US" altLang="en-US" sz="3200" dirty="0" err="1" smtClean="0">
                <a:latin typeface="+mj-lt"/>
              </a:rPr>
              <a:t>bantog</a:t>
            </a:r>
            <a:r>
              <a:rPr lang="en-US" altLang="en-US" sz="3200" dirty="0" smtClean="0">
                <a:latin typeface="+mj-lt"/>
              </a:rPr>
              <a:t> </a:t>
            </a:r>
            <a:r>
              <a:rPr lang="en-US" altLang="en-US" sz="3200" dirty="0" err="1" smtClean="0">
                <a:latin typeface="+mj-lt"/>
              </a:rPr>
              <a:t>na</a:t>
            </a:r>
            <a:r>
              <a:rPr lang="en-US" altLang="en-US" sz="3200" dirty="0" smtClean="0">
                <a:latin typeface="+mj-lt"/>
              </a:rPr>
              <a:t> </a:t>
            </a:r>
            <a:r>
              <a:rPr lang="en-US" altLang="en-US" sz="3200" dirty="0" err="1" smtClean="0">
                <a:latin typeface="+mj-lt"/>
              </a:rPr>
              <a:t>makata</a:t>
            </a:r>
            <a:r>
              <a:rPr lang="en-US" altLang="en-US" sz="3200" dirty="0" smtClean="0">
                <a:latin typeface="+mj-lt"/>
              </a:rPr>
              <a:t>.”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altLang="en-US" sz="3200" dirty="0" smtClean="0">
                <a:latin typeface="+mj-lt"/>
              </a:rPr>
              <a:t>“</a:t>
            </a:r>
            <a:r>
              <a:rPr lang="en-US" altLang="en-US" sz="3200" dirty="0" err="1" smtClean="0">
                <a:latin typeface="+mj-lt"/>
              </a:rPr>
              <a:t>Siya</a:t>
            </a:r>
            <a:r>
              <a:rPr lang="en-US" altLang="en-US" sz="3200" dirty="0" smtClean="0">
                <a:latin typeface="+mj-lt"/>
              </a:rPr>
              <a:t> ay </a:t>
            </a:r>
            <a:r>
              <a:rPr lang="en-US" altLang="en-US" sz="3200" dirty="0" err="1" smtClean="0">
                <a:latin typeface="+mj-lt"/>
              </a:rPr>
              <a:t>isang</a:t>
            </a:r>
            <a:r>
              <a:rPr lang="en-US" altLang="en-US" sz="3200" dirty="0" smtClean="0">
                <a:latin typeface="+mj-lt"/>
              </a:rPr>
              <a:t> </a:t>
            </a:r>
            <a:r>
              <a:rPr lang="en-US" altLang="en-US" sz="3200" dirty="0" err="1" smtClean="0">
                <a:latin typeface="+mj-lt"/>
              </a:rPr>
              <a:t>mabuti-alam</a:t>
            </a:r>
            <a:r>
              <a:rPr lang="en-US" altLang="en-US" sz="3200" dirty="0" smtClean="0">
                <a:latin typeface="+mj-lt"/>
              </a:rPr>
              <a:t> </a:t>
            </a:r>
            <a:r>
              <a:rPr lang="en-US" altLang="en-US" sz="3200" dirty="0" err="1" smtClean="0">
                <a:latin typeface="+mj-lt"/>
              </a:rPr>
              <a:t>makata</a:t>
            </a:r>
            <a:r>
              <a:rPr lang="en-US" altLang="en-US" sz="3200" dirty="0" smtClean="0">
                <a:latin typeface="+mj-lt"/>
              </a:rPr>
              <a:t>.”</a:t>
            </a:r>
            <a:endParaRPr lang="en-US" altLang="en-US" sz="3200" dirty="0" smtClean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0012" y="2512797"/>
            <a:ext cx="1105801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PH" sz="2400" dirty="0" smtClean="0">
                <a:solidFill>
                  <a:srgbClr val="0070C0"/>
                </a:solidFill>
                <a:latin typeface="+mj-lt"/>
              </a:rPr>
              <a:t>TAMA</a:t>
            </a:r>
            <a:endParaRPr lang="en-PH" sz="24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90263" y="3161210"/>
            <a:ext cx="1105801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PH" sz="2400" dirty="0" smtClean="0">
                <a:solidFill>
                  <a:srgbClr val="0070C0"/>
                </a:solidFill>
                <a:latin typeface="+mj-lt"/>
              </a:rPr>
              <a:t>TAMA</a:t>
            </a:r>
            <a:endParaRPr lang="en-PH" sz="24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2497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err="1"/>
              <a:t>Mga</a:t>
            </a:r>
            <a:r>
              <a:rPr lang="en-US" altLang="en-US" dirty="0"/>
              <a:t> </a:t>
            </a:r>
            <a:r>
              <a:rPr lang="en-US" altLang="en-US" dirty="0" err="1" smtClean="0"/>
              <a:t>pinapayagang</a:t>
            </a:r>
            <a:r>
              <a:rPr lang="en-US" altLang="en-US" dirty="0" smtClean="0"/>
              <a:t> Literal </a:t>
            </a:r>
            <a:r>
              <a:rPr lang="en-US" altLang="en-US" dirty="0" err="1"/>
              <a:t>na</a:t>
            </a:r>
            <a:r>
              <a:rPr lang="en-US" altLang="en-US" dirty="0"/>
              <a:t> </a:t>
            </a:r>
            <a:r>
              <a:rPr lang="en-US" altLang="en-US" dirty="0" err="1" smtClean="0"/>
              <a:t>Pagsasalin</a:t>
            </a:r>
            <a:r>
              <a:rPr lang="en-US" altLang="en-US" dirty="0" smtClean="0"/>
              <a:t>:</a:t>
            </a:r>
            <a:endParaRPr lang="en-US" dirty="0"/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61426" y="1705482"/>
            <a:ext cx="9144000" cy="426720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>
                <a:latin typeface="+mj-lt"/>
              </a:rPr>
              <a:t>He went out of the </a:t>
            </a:r>
            <a:r>
              <a:rPr lang="en-US" altLang="en-US" dirty="0" smtClean="0">
                <a:latin typeface="+mj-lt"/>
              </a:rPr>
              <a:t>room.</a:t>
            </a:r>
          </a:p>
          <a:p>
            <a:r>
              <a:rPr lang="en-US" altLang="en-US" dirty="0" err="1" smtClean="0">
                <a:solidFill>
                  <a:srgbClr val="FF3300"/>
                </a:solidFill>
                <a:latin typeface="+mj-lt"/>
              </a:rPr>
              <a:t>Salin</a:t>
            </a:r>
            <a:r>
              <a:rPr lang="en-US" altLang="en-US" dirty="0" smtClean="0">
                <a:solidFill>
                  <a:srgbClr val="FF3300"/>
                </a:solidFill>
                <a:latin typeface="+mj-lt"/>
              </a:rPr>
              <a:t>: </a:t>
            </a:r>
            <a:r>
              <a:rPr lang="en-US" altLang="en-US" dirty="0" err="1" smtClean="0">
                <a:latin typeface="+mj-lt"/>
              </a:rPr>
              <a:t>Lumabas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siya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kwarto</a:t>
            </a:r>
            <a:r>
              <a:rPr lang="en-US" altLang="en-US" dirty="0" smtClean="0">
                <a:latin typeface="+mj-lt"/>
              </a:rPr>
              <a:t>.</a:t>
            </a:r>
          </a:p>
          <a:p>
            <a:endParaRPr lang="en-US" altLang="en-US" dirty="0">
              <a:latin typeface="+mj-lt"/>
            </a:endParaRPr>
          </a:p>
          <a:p>
            <a:r>
              <a:rPr lang="en-US" altLang="en-US" dirty="0">
                <a:latin typeface="+mj-lt"/>
              </a:rPr>
              <a:t>Give me a piece of </a:t>
            </a:r>
            <a:r>
              <a:rPr lang="en-US" altLang="en-US" dirty="0" smtClean="0">
                <a:latin typeface="+mj-lt"/>
              </a:rPr>
              <a:t>string.</a:t>
            </a:r>
          </a:p>
          <a:p>
            <a:r>
              <a:rPr lang="en-US" altLang="en-US" dirty="0" err="1" smtClean="0">
                <a:solidFill>
                  <a:srgbClr val="FF3300"/>
                </a:solidFill>
                <a:latin typeface="+mj-lt"/>
              </a:rPr>
              <a:t>Salin</a:t>
            </a:r>
            <a:r>
              <a:rPr lang="en-US" altLang="en-US" dirty="0" smtClean="0">
                <a:solidFill>
                  <a:srgbClr val="FF3300"/>
                </a:solidFill>
                <a:latin typeface="+mj-lt"/>
              </a:rPr>
              <a:t>: </a:t>
            </a:r>
            <a:r>
              <a:rPr lang="en-US" altLang="en-US" dirty="0" err="1" smtClean="0">
                <a:latin typeface="+mj-lt"/>
              </a:rPr>
              <a:t>Bigyan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mo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ako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kapirasong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tali</a:t>
            </a:r>
            <a:r>
              <a:rPr lang="en-US" altLang="en-US" dirty="0">
                <a:latin typeface="+mj-lt"/>
              </a:rPr>
              <a:t>.</a:t>
            </a:r>
          </a:p>
          <a:p>
            <a:endParaRPr lang="en-US" altLang="en-US" dirty="0">
              <a:latin typeface="+mj-lt"/>
            </a:endParaRPr>
          </a:p>
          <a:p>
            <a:r>
              <a:rPr lang="en-PH" altLang="en-US" dirty="0">
                <a:latin typeface="+mj-lt"/>
              </a:rPr>
              <a:t>The wind is </a:t>
            </a:r>
            <a:r>
              <a:rPr lang="en-PH" altLang="en-US" dirty="0" smtClean="0">
                <a:latin typeface="+mj-lt"/>
              </a:rPr>
              <a:t>blowing</a:t>
            </a:r>
          </a:p>
          <a:p>
            <a:r>
              <a:rPr lang="en-US" altLang="en-US" b="1" dirty="0" err="1" smtClean="0">
                <a:solidFill>
                  <a:srgbClr val="FF3300"/>
                </a:solidFill>
                <a:latin typeface="+mj-lt"/>
              </a:rPr>
              <a:t>Salin</a:t>
            </a:r>
            <a:r>
              <a:rPr lang="en-US" altLang="en-US" b="1" dirty="0" smtClean="0">
                <a:solidFill>
                  <a:srgbClr val="FF3300"/>
                </a:solidFill>
                <a:latin typeface="+mj-lt"/>
              </a:rPr>
              <a:t>:</a:t>
            </a:r>
            <a:r>
              <a:rPr lang="en-PH" altLang="en-US" dirty="0" smtClean="0">
                <a:latin typeface="+mj-lt"/>
              </a:rPr>
              <a:t>“</a:t>
            </a:r>
            <a:r>
              <a:rPr lang="en-PH" altLang="en-US" dirty="0" err="1">
                <a:latin typeface="+mj-lt"/>
              </a:rPr>
              <a:t>Ang</a:t>
            </a:r>
            <a:r>
              <a:rPr lang="en-PH" altLang="en-US" dirty="0">
                <a:latin typeface="+mj-lt"/>
              </a:rPr>
              <a:t> </a:t>
            </a:r>
            <a:r>
              <a:rPr lang="en-PH" altLang="en-US" dirty="0" err="1">
                <a:latin typeface="+mj-lt"/>
              </a:rPr>
              <a:t>hangin</a:t>
            </a:r>
            <a:r>
              <a:rPr lang="en-PH" altLang="en-US" dirty="0">
                <a:latin typeface="+mj-lt"/>
              </a:rPr>
              <a:t> ay </a:t>
            </a:r>
            <a:r>
              <a:rPr lang="en-PH" altLang="en-US" dirty="0" err="1">
                <a:latin typeface="+mj-lt"/>
              </a:rPr>
              <a:t>umiihip</a:t>
            </a:r>
            <a:r>
              <a:rPr lang="en-PH" altLang="en-US" dirty="0">
                <a:latin typeface="+mj-lt"/>
              </a:rPr>
              <a:t>”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PH" altLang="en-US" dirty="0">
                <a:latin typeface="+mj-lt"/>
              </a:rPr>
              <a:t>	</a:t>
            </a:r>
            <a:r>
              <a:rPr lang="en-PH" altLang="en-US" dirty="0" smtClean="0">
                <a:latin typeface="+mj-lt"/>
              </a:rPr>
              <a:t>    “ </a:t>
            </a:r>
            <a:r>
              <a:rPr lang="en-PH" altLang="en-US" dirty="0" err="1">
                <a:latin typeface="+mj-lt"/>
              </a:rPr>
              <a:t>Umiihip</a:t>
            </a:r>
            <a:r>
              <a:rPr lang="en-PH" altLang="en-US" dirty="0">
                <a:latin typeface="+mj-lt"/>
              </a:rPr>
              <a:t> </a:t>
            </a:r>
            <a:r>
              <a:rPr lang="en-PH" altLang="en-US" dirty="0" err="1">
                <a:latin typeface="+mj-lt"/>
              </a:rPr>
              <a:t>ang</a:t>
            </a:r>
            <a:r>
              <a:rPr lang="en-PH" altLang="en-US" dirty="0">
                <a:latin typeface="+mj-lt"/>
              </a:rPr>
              <a:t> </a:t>
            </a:r>
            <a:r>
              <a:rPr lang="en-PH" altLang="en-US" dirty="0" err="1" smtClean="0">
                <a:latin typeface="+mj-lt"/>
              </a:rPr>
              <a:t>hangin</a:t>
            </a:r>
            <a:r>
              <a:rPr lang="en-PH" altLang="en-US" dirty="0" smtClean="0">
                <a:latin typeface="+mj-lt"/>
              </a:rPr>
              <a:t>”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PH" altLang="en-US" dirty="0">
                <a:latin typeface="+mj-lt"/>
              </a:rPr>
              <a:t> </a:t>
            </a:r>
            <a:r>
              <a:rPr lang="en-PH" altLang="en-US" dirty="0" smtClean="0">
                <a:latin typeface="+mj-lt"/>
              </a:rPr>
              <a:t>       “ </a:t>
            </a:r>
            <a:r>
              <a:rPr lang="en-PH" altLang="en-US" dirty="0" err="1">
                <a:latin typeface="+mj-lt"/>
              </a:rPr>
              <a:t>Humahangin</a:t>
            </a:r>
            <a:r>
              <a:rPr lang="en-PH" altLang="en-US" dirty="0">
                <a:latin typeface="+mj-lt"/>
              </a:rPr>
              <a:t>”</a:t>
            </a:r>
          </a:p>
          <a:p>
            <a:endParaRPr lang="en-PH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6810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err="1"/>
              <a:t>Mga</a:t>
            </a:r>
            <a:r>
              <a:rPr lang="en-US" altLang="en-US" dirty="0"/>
              <a:t> </a:t>
            </a:r>
            <a:r>
              <a:rPr lang="en-US" altLang="en-US" dirty="0" err="1" smtClean="0"/>
              <a:t>pinapayagang</a:t>
            </a:r>
            <a:r>
              <a:rPr lang="en-US" altLang="en-US" dirty="0" smtClean="0"/>
              <a:t> Literal </a:t>
            </a:r>
            <a:r>
              <a:rPr lang="en-US" altLang="en-US" dirty="0" err="1"/>
              <a:t>na</a:t>
            </a:r>
            <a:r>
              <a:rPr lang="en-US" altLang="en-US" dirty="0"/>
              <a:t> </a:t>
            </a:r>
            <a:r>
              <a:rPr lang="en-US" altLang="en-US" dirty="0" err="1" smtClean="0"/>
              <a:t>Pagsasalin</a:t>
            </a:r>
            <a:r>
              <a:rPr lang="en-US" altLang="en-US" dirty="0" smtClean="0"/>
              <a:t>:</a:t>
            </a:r>
            <a:endParaRPr lang="en-US" dirty="0"/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56622" y="2039363"/>
            <a:ext cx="10591800" cy="4267200"/>
          </a:xfrm>
        </p:spPr>
        <p:txBody>
          <a:bodyPr>
            <a:normAutofit/>
          </a:bodyPr>
          <a:lstStyle/>
          <a:p>
            <a:pPr marL="609600" indent="-609600" algn="just">
              <a:lnSpc>
                <a:spcPct val="80000"/>
              </a:lnSpc>
              <a:buNone/>
            </a:pPr>
            <a:r>
              <a:rPr lang="en-PH" altLang="en-US" sz="2200" dirty="0">
                <a:latin typeface="+mj-lt"/>
              </a:rPr>
              <a:t>“Reap what you </a:t>
            </a:r>
            <a:r>
              <a:rPr lang="en-PH" altLang="en-US" sz="2200" dirty="0" smtClean="0">
                <a:latin typeface="+mj-lt"/>
              </a:rPr>
              <a:t>sow”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PH" altLang="en-US" sz="2200" b="1" dirty="0" err="1" smtClean="0">
                <a:solidFill>
                  <a:srgbClr val="FF0000"/>
                </a:solidFill>
                <a:latin typeface="+mj-lt"/>
              </a:rPr>
              <a:t>Salin</a:t>
            </a:r>
            <a:r>
              <a:rPr lang="en-PH" altLang="en-US" sz="2200" b="1" dirty="0" smtClean="0">
                <a:solidFill>
                  <a:srgbClr val="FF0000"/>
                </a:solidFill>
                <a:latin typeface="+mj-lt"/>
              </a:rPr>
              <a:t>: </a:t>
            </a:r>
            <a:r>
              <a:rPr lang="en-PH" altLang="en-US" sz="2200" dirty="0" smtClean="0">
                <a:latin typeface="+mj-lt"/>
              </a:rPr>
              <a:t>“ </a:t>
            </a:r>
            <a:r>
              <a:rPr lang="en-PH" altLang="en-US" sz="2200" dirty="0" err="1">
                <a:latin typeface="+mj-lt"/>
              </a:rPr>
              <a:t>Anihin</a:t>
            </a:r>
            <a:r>
              <a:rPr lang="en-PH" altLang="en-US" sz="2200" dirty="0">
                <a:latin typeface="+mj-lt"/>
              </a:rPr>
              <a:t> kung </a:t>
            </a:r>
            <a:r>
              <a:rPr lang="en-PH" altLang="en-US" sz="2200" dirty="0" err="1">
                <a:latin typeface="+mj-lt"/>
              </a:rPr>
              <a:t>anong</a:t>
            </a:r>
            <a:r>
              <a:rPr lang="en-PH" altLang="en-US" sz="2200" dirty="0">
                <a:latin typeface="+mj-lt"/>
              </a:rPr>
              <a:t> </a:t>
            </a:r>
            <a:r>
              <a:rPr lang="en-PH" altLang="en-US" sz="2200" dirty="0" err="1">
                <a:latin typeface="+mj-lt"/>
              </a:rPr>
              <a:t>iyong</a:t>
            </a:r>
            <a:r>
              <a:rPr lang="en-PH" altLang="en-US" sz="2200" dirty="0">
                <a:latin typeface="+mj-lt"/>
              </a:rPr>
              <a:t> </a:t>
            </a:r>
            <a:r>
              <a:rPr lang="en-PH" altLang="en-US" sz="2200" dirty="0" err="1" smtClean="0">
                <a:latin typeface="+mj-lt"/>
              </a:rPr>
              <a:t>itinani</a:t>
            </a:r>
            <a:r>
              <a:rPr lang="en-PH" altLang="en-US" sz="2200" dirty="0" smtClean="0">
                <a:latin typeface="+mj-lt"/>
              </a:rPr>
              <a:t>”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PH" altLang="en-US" sz="2200" dirty="0">
                <a:latin typeface="+mj-lt"/>
              </a:rPr>
              <a:t> </a:t>
            </a:r>
            <a:r>
              <a:rPr lang="en-PH" altLang="en-US" sz="2200" dirty="0" smtClean="0">
                <a:latin typeface="+mj-lt"/>
              </a:rPr>
              <a:t>      “ </a:t>
            </a:r>
            <a:r>
              <a:rPr lang="en-PH" altLang="en-US" sz="2200" dirty="0">
                <a:latin typeface="+mj-lt"/>
              </a:rPr>
              <a:t>Kung </a:t>
            </a:r>
            <a:r>
              <a:rPr lang="en-PH" altLang="en-US" sz="2200" dirty="0" err="1">
                <a:latin typeface="+mj-lt"/>
              </a:rPr>
              <a:t>anong</a:t>
            </a:r>
            <a:r>
              <a:rPr lang="en-PH" altLang="en-US" sz="2200" dirty="0">
                <a:latin typeface="+mj-lt"/>
              </a:rPr>
              <a:t> </a:t>
            </a:r>
            <a:r>
              <a:rPr lang="en-PH" altLang="en-US" sz="2200" dirty="0" err="1">
                <a:latin typeface="+mj-lt"/>
              </a:rPr>
              <a:t>itinanim</a:t>
            </a:r>
            <a:r>
              <a:rPr lang="en-PH" altLang="en-US" sz="2200" dirty="0">
                <a:latin typeface="+mj-lt"/>
              </a:rPr>
              <a:t> </a:t>
            </a:r>
            <a:r>
              <a:rPr lang="en-PH" altLang="en-US" sz="2200" dirty="0" err="1">
                <a:latin typeface="+mj-lt"/>
              </a:rPr>
              <a:t>siyang</a:t>
            </a:r>
            <a:r>
              <a:rPr lang="en-PH" altLang="en-US" sz="2200" dirty="0">
                <a:latin typeface="+mj-lt"/>
              </a:rPr>
              <a:t> </a:t>
            </a:r>
            <a:r>
              <a:rPr lang="en-PH" altLang="en-US" sz="2200" dirty="0" err="1" smtClean="0">
                <a:latin typeface="+mj-lt"/>
              </a:rPr>
              <a:t>aanihin</a:t>
            </a:r>
            <a:r>
              <a:rPr lang="en-PH" altLang="en-US" sz="2200" dirty="0" smtClean="0">
                <a:latin typeface="+mj-lt"/>
              </a:rPr>
              <a:t>”</a:t>
            </a:r>
            <a:endParaRPr lang="en-US" altLang="en-US" sz="2200" dirty="0" smtClean="0">
              <a:latin typeface="+mj-lt"/>
            </a:endParaRPr>
          </a:p>
          <a:p>
            <a:pPr marL="609600" indent="-609600" algn="just">
              <a:lnSpc>
                <a:spcPct val="80000"/>
              </a:lnSpc>
              <a:buNone/>
            </a:pPr>
            <a:endParaRPr lang="en-US" altLang="en-US" sz="2200" dirty="0">
              <a:latin typeface="+mj-lt"/>
            </a:endParaRP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altLang="en-US" sz="2200" dirty="0" smtClean="0">
                <a:latin typeface="+mj-lt"/>
              </a:rPr>
              <a:t>“President </a:t>
            </a:r>
            <a:r>
              <a:rPr lang="en-US" altLang="en-US" sz="2200" dirty="0">
                <a:latin typeface="+mj-lt"/>
              </a:rPr>
              <a:t>Cory was accorded a state </a:t>
            </a:r>
            <a:r>
              <a:rPr lang="en-US" altLang="en-US" sz="2200" dirty="0" smtClean="0">
                <a:latin typeface="+mj-lt"/>
              </a:rPr>
              <a:t>funeral.”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altLang="en-US" sz="2200" b="1" dirty="0" err="1" smtClean="0">
                <a:solidFill>
                  <a:srgbClr val="FF0000"/>
                </a:solidFill>
                <a:latin typeface="+mj-lt"/>
              </a:rPr>
              <a:t>Salin</a:t>
            </a:r>
            <a:r>
              <a:rPr lang="en-US" altLang="en-US" sz="2200" b="1" dirty="0" smtClean="0">
                <a:solidFill>
                  <a:srgbClr val="FF0000"/>
                </a:solidFill>
                <a:latin typeface="+mj-lt"/>
              </a:rPr>
              <a:t>: </a:t>
            </a:r>
            <a:r>
              <a:rPr lang="en-US" altLang="en-US" sz="2200" dirty="0" smtClean="0">
                <a:latin typeface="+mj-lt"/>
              </a:rPr>
              <a:t>“Si </a:t>
            </a:r>
            <a:r>
              <a:rPr lang="en-US" altLang="en-US" sz="2200" dirty="0" err="1">
                <a:latin typeface="+mj-lt"/>
              </a:rPr>
              <a:t>Pangulong</a:t>
            </a:r>
            <a:r>
              <a:rPr lang="en-US" altLang="en-US" sz="2200" dirty="0">
                <a:latin typeface="+mj-lt"/>
              </a:rPr>
              <a:t> Cory ay </a:t>
            </a:r>
            <a:r>
              <a:rPr lang="en-US" altLang="en-US" sz="2200" dirty="0" err="1">
                <a:latin typeface="+mj-lt"/>
              </a:rPr>
              <a:t>binigyan</a:t>
            </a:r>
            <a:r>
              <a:rPr lang="en-US" altLang="en-US" sz="2200" dirty="0">
                <a:latin typeface="+mj-lt"/>
              </a:rPr>
              <a:t> ng </a:t>
            </a:r>
            <a:r>
              <a:rPr lang="en-US" altLang="en-US" sz="2200" dirty="0" err="1">
                <a:latin typeface="+mj-lt"/>
              </a:rPr>
              <a:t>pambansang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smtClean="0">
                <a:latin typeface="+mj-lt"/>
              </a:rPr>
              <a:t>  </a:t>
            </a:r>
            <a:r>
              <a:rPr lang="en-US" altLang="en-US" sz="2200" dirty="0" err="1" smtClean="0">
                <a:latin typeface="+mj-lt"/>
              </a:rPr>
              <a:t>libing</a:t>
            </a:r>
            <a:r>
              <a:rPr lang="en-US" altLang="en-US" sz="2200" dirty="0" smtClean="0">
                <a:latin typeface="+mj-lt"/>
              </a:rPr>
              <a:t>.”</a:t>
            </a:r>
            <a:endParaRPr lang="en-US" altLang="en-US" sz="2200" dirty="0">
              <a:latin typeface="+mj-lt"/>
            </a:endParaRPr>
          </a:p>
          <a:p>
            <a:pPr marL="0" indent="0" algn="just">
              <a:buNone/>
            </a:pPr>
            <a:endParaRPr lang="en-PH" sz="2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5812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Paalala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10833" y="1705482"/>
            <a:ext cx="10134598" cy="4267200"/>
          </a:xfrm>
        </p:spPr>
        <p:txBody>
          <a:bodyPr>
            <a:no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 err="1">
                <a:latin typeface="+mj-lt"/>
              </a:rPr>
              <a:t>Nananatili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sa</a:t>
            </a:r>
            <a:r>
              <a:rPr lang="en-US" altLang="en-US" sz="2800" dirty="0">
                <a:latin typeface="+mj-lt"/>
              </a:rPr>
              <a:t> Filipino </a:t>
            </a:r>
            <a:r>
              <a:rPr lang="en-US" altLang="en-US" sz="2800" dirty="0" err="1">
                <a:latin typeface="+mj-lt"/>
              </a:rPr>
              <a:t>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mga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sagisag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internasyonal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sa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larangan</a:t>
            </a:r>
            <a:r>
              <a:rPr lang="en-US" altLang="en-US" sz="2800" dirty="0">
                <a:latin typeface="+mj-lt"/>
              </a:rPr>
              <a:t> ng </a:t>
            </a:r>
            <a:r>
              <a:rPr lang="en-US" altLang="en-US" sz="2800" dirty="0" err="1">
                <a:latin typeface="+mj-lt"/>
              </a:rPr>
              <a:t>agham</a:t>
            </a:r>
            <a:r>
              <a:rPr lang="en-US" altLang="en-US" sz="2800" dirty="0">
                <a:latin typeface="+mj-lt"/>
              </a:rPr>
              <a:t> at </a:t>
            </a:r>
            <a:r>
              <a:rPr lang="en-US" altLang="en-US" sz="2800" dirty="0" err="1">
                <a:latin typeface="+mj-lt"/>
              </a:rPr>
              <a:t>teknolohiya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katulad</a:t>
            </a:r>
            <a:r>
              <a:rPr lang="en-US" altLang="en-US" sz="2800" dirty="0">
                <a:latin typeface="+mj-lt"/>
              </a:rPr>
              <a:t> ng</a:t>
            </a:r>
            <a:r>
              <a:rPr lang="en-US" altLang="en-US" sz="2800" dirty="0" smtClean="0">
                <a:latin typeface="+mj-lt"/>
              </a:rPr>
              <a:t>: (</a:t>
            </a:r>
            <a:r>
              <a:rPr lang="en-US" altLang="en-US" sz="2800" dirty="0">
                <a:latin typeface="+mj-lt"/>
              </a:rPr>
              <a:t>iron(Fe)-</a:t>
            </a:r>
            <a:r>
              <a:rPr lang="en-US" altLang="en-US" sz="2800" dirty="0" err="1">
                <a:latin typeface="+mj-lt"/>
              </a:rPr>
              <a:t>bakal</a:t>
            </a:r>
            <a:r>
              <a:rPr lang="en-US" altLang="en-US" sz="2800" dirty="0">
                <a:latin typeface="+mj-lt"/>
              </a:rPr>
              <a:t>; water(H</a:t>
            </a:r>
            <a:r>
              <a:rPr lang="en-US" altLang="en-US" sz="2800" baseline="-25000" dirty="0">
                <a:latin typeface="+mj-lt"/>
              </a:rPr>
              <a:t>2</a:t>
            </a:r>
            <a:r>
              <a:rPr lang="en-US" altLang="en-US" sz="2800" dirty="0">
                <a:latin typeface="+mj-lt"/>
              </a:rPr>
              <a:t>O)-</a:t>
            </a:r>
            <a:r>
              <a:rPr lang="en-US" altLang="en-US" sz="2800" dirty="0" err="1">
                <a:latin typeface="+mj-lt"/>
              </a:rPr>
              <a:t>tubig</a:t>
            </a:r>
            <a:r>
              <a:rPr lang="en-US" altLang="en-US" sz="2800" dirty="0">
                <a:latin typeface="+mj-lt"/>
              </a:rPr>
              <a:t>; salt(</a:t>
            </a:r>
            <a:r>
              <a:rPr lang="en-US" altLang="en-US" sz="2800" dirty="0" err="1">
                <a:latin typeface="+mj-lt"/>
              </a:rPr>
              <a:t>NaCl</a:t>
            </a:r>
            <a:r>
              <a:rPr lang="en-US" altLang="en-US" sz="2800" dirty="0">
                <a:latin typeface="+mj-lt"/>
              </a:rPr>
              <a:t>)-</a:t>
            </a:r>
            <a:r>
              <a:rPr lang="en-US" altLang="en-US" sz="2800" dirty="0" err="1">
                <a:latin typeface="+mj-lt"/>
              </a:rPr>
              <a:t>asin</a:t>
            </a:r>
            <a:r>
              <a:rPr lang="en-US" altLang="en-US" sz="2800" dirty="0">
                <a:latin typeface="+mj-lt"/>
              </a:rPr>
              <a:t>; calcium(Ca</a:t>
            </a:r>
            <a:r>
              <a:rPr lang="en-US" altLang="en-US" sz="2800" dirty="0" smtClean="0">
                <a:latin typeface="+mj-lt"/>
              </a:rPr>
              <a:t>)-</a:t>
            </a:r>
            <a:r>
              <a:rPr lang="en-US" altLang="en-US" sz="2800" dirty="0" err="1" smtClean="0">
                <a:latin typeface="+mj-lt"/>
              </a:rPr>
              <a:t>kalsiyum</a:t>
            </a:r>
            <a:r>
              <a:rPr lang="en-US" altLang="en-US" sz="2800" dirty="0" smtClean="0">
                <a:latin typeface="+mj-lt"/>
              </a:rPr>
              <a:t>; muriatic </a:t>
            </a:r>
            <a:r>
              <a:rPr lang="en-US" altLang="en-US" sz="2800" dirty="0">
                <a:latin typeface="+mj-lt"/>
              </a:rPr>
              <a:t>acid(</a:t>
            </a:r>
            <a:r>
              <a:rPr lang="en-US" altLang="en-US" sz="2800" dirty="0" err="1">
                <a:latin typeface="+mj-lt"/>
              </a:rPr>
              <a:t>MCl</a:t>
            </a:r>
            <a:r>
              <a:rPr lang="en-US" altLang="en-US" sz="2800" dirty="0">
                <a:latin typeface="+mj-lt"/>
              </a:rPr>
              <a:t>)-</a:t>
            </a:r>
            <a:r>
              <a:rPr lang="en-US" altLang="en-US" sz="2800" dirty="0" err="1">
                <a:latin typeface="+mj-lt"/>
              </a:rPr>
              <a:t>asido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muryatiko</a:t>
            </a:r>
            <a:r>
              <a:rPr lang="en-US" altLang="en-US" sz="2800" dirty="0">
                <a:latin typeface="+mj-lt"/>
              </a:rPr>
              <a:t>; ammonia(NH</a:t>
            </a:r>
            <a:r>
              <a:rPr lang="en-US" altLang="en-US" sz="2800" dirty="0" smtClean="0">
                <a:latin typeface="+mj-lt"/>
              </a:rPr>
              <a:t>)- </a:t>
            </a:r>
            <a:r>
              <a:rPr lang="en-US" altLang="en-US" sz="2800" dirty="0" err="1" smtClean="0">
                <a:latin typeface="+mj-lt"/>
              </a:rPr>
              <a:t>amonya</a:t>
            </a:r>
            <a:r>
              <a:rPr lang="en-US" altLang="en-US" sz="2800" dirty="0">
                <a:latin typeface="+mj-lt"/>
              </a:rPr>
              <a:t>; calcium carbide(</a:t>
            </a:r>
            <a:r>
              <a:rPr lang="en-US" altLang="en-US" sz="2800" dirty="0" err="1">
                <a:latin typeface="+mj-lt"/>
              </a:rPr>
              <a:t>CaC</a:t>
            </a:r>
            <a:r>
              <a:rPr lang="en-US" altLang="en-US" sz="2800" dirty="0">
                <a:latin typeface="+mj-lt"/>
              </a:rPr>
              <a:t>)-</a:t>
            </a:r>
            <a:r>
              <a:rPr lang="en-US" altLang="en-US" sz="2800" dirty="0" err="1">
                <a:latin typeface="+mj-lt"/>
              </a:rPr>
              <a:t>kalburo</a:t>
            </a:r>
            <a:r>
              <a:rPr lang="en-US" altLang="en-US" sz="2800" dirty="0">
                <a:latin typeface="+mj-lt"/>
              </a:rPr>
              <a:t>; lime(</a:t>
            </a:r>
            <a:r>
              <a:rPr lang="en-US" altLang="en-US" sz="2800" dirty="0" err="1">
                <a:latin typeface="+mj-lt"/>
              </a:rPr>
              <a:t>CaO</a:t>
            </a:r>
            <a:r>
              <a:rPr lang="en-US" altLang="en-US" sz="2800" dirty="0">
                <a:latin typeface="+mj-lt"/>
              </a:rPr>
              <a:t>)-</a:t>
            </a:r>
            <a:r>
              <a:rPr lang="en-US" altLang="en-US" sz="2800" dirty="0" err="1">
                <a:latin typeface="+mj-lt"/>
              </a:rPr>
              <a:t>apog</a:t>
            </a:r>
            <a:r>
              <a:rPr lang="en-US" altLang="en-US" sz="2800" dirty="0">
                <a:latin typeface="+mj-lt"/>
              </a:rPr>
              <a:t>; </a:t>
            </a:r>
            <a:r>
              <a:rPr lang="en-US" altLang="en-US" sz="2800" dirty="0" smtClean="0">
                <a:latin typeface="+mj-lt"/>
              </a:rPr>
              <a:t>silicon </a:t>
            </a:r>
            <a:r>
              <a:rPr lang="en-US" altLang="en-US" sz="2800" dirty="0" err="1">
                <a:latin typeface="+mj-lt"/>
              </a:rPr>
              <a:t>lioxide</a:t>
            </a:r>
            <a:r>
              <a:rPr lang="en-US" altLang="en-US" sz="2800" dirty="0">
                <a:latin typeface="+mj-lt"/>
              </a:rPr>
              <a:t>(</a:t>
            </a:r>
            <a:r>
              <a:rPr lang="en-US" altLang="en-US" sz="2800" dirty="0" err="1">
                <a:latin typeface="+mj-lt"/>
              </a:rPr>
              <a:t>SiO</a:t>
            </a:r>
            <a:r>
              <a:rPr lang="en-US" altLang="en-US" sz="2800" dirty="0">
                <a:latin typeface="+mj-lt"/>
              </a:rPr>
              <a:t>)-</a:t>
            </a:r>
            <a:r>
              <a:rPr lang="en-US" altLang="en-US" sz="2800" dirty="0" err="1">
                <a:latin typeface="+mj-lt"/>
              </a:rPr>
              <a:t>buhangin</a:t>
            </a:r>
            <a:r>
              <a:rPr lang="en-US" altLang="en-US" sz="2800" dirty="0">
                <a:latin typeface="+mj-lt"/>
              </a:rPr>
              <a:t>; nickel(Ni)-</a:t>
            </a:r>
            <a:r>
              <a:rPr lang="en-US" altLang="en-US" sz="2800" dirty="0" err="1">
                <a:latin typeface="+mj-lt"/>
              </a:rPr>
              <a:t>nikel</a:t>
            </a:r>
            <a:r>
              <a:rPr lang="en-US" altLang="en-US" sz="2800" dirty="0">
                <a:latin typeface="+mj-lt"/>
              </a:rPr>
              <a:t>; copper(Cu)-</a:t>
            </a:r>
            <a:r>
              <a:rPr lang="en-US" altLang="en-US" sz="2800" dirty="0" err="1">
                <a:latin typeface="+mj-lt"/>
              </a:rPr>
              <a:t>tanso</a:t>
            </a:r>
            <a:r>
              <a:rPr lang="en-US" altLang="en-US" sz="2800" dirty="0">
                <a:latin typeface="+mj-lt"/>
              </a:rPr>
              <a:t>; </a:t>
            </a:r>
            <a:r>
              <a:rPr lang="en-US" altLang="en-US" sz="2800" dirty="0" smtClean="0">
                <a:latin typeface="+mj-lt"/>
              </a:rPr>
              <a:t>tin(Sn</a:t>
            </a:r>
            <a:r>
              <a:rPr lang="en-US" altLang="en-US" sz="2800" dirty="0">
                <a:latin typeface="+mj-lt"/>
              </a:rPr>
              <a:t>)-</a:t>
            </a:r>
            <a:r>
              <a:rPr lang="en-US" altLang="en-US" sz="2800" dirty="0" err="1">
                <a:latin typeface="+mj-lt"/>
              </a:rPr>
              <a:t>lata</a:t>
            </a:r>
            <a:r>
              <a:rPr lang="en-US" altLang="en-US" sz="2800" dirty="0">
                <a:latin typeface="+mj-lt"/>
              </a:rPr>
              <a:t>; iodine(I)-</a:t>
            </a:r>
            <a:r>
              <a:rPr lang="en-US" altLang="en-US" sz="2800" dirty="0" err="1">
                <a:latin typeface="+mj-lt"/>
              </a:rPr>
              <a:t>yodo</a:t>
            </a:r>
            <a:r>
              <a:rPr lang="en-US" altLang="en-US" sz="2800" dirty="0">
                <a:latin typeface="+mj-lt"/>
              </a:rPr>
              <a:t>; phosphorous(P)-</a:t>
            </a:r>
            <a:r>
              <a:rPr lang="en-US" altLang="en-US" sz="2800" dirty="0" err="1">
                <a:latin typeface="+mj-lt"/>
              </a:rPr>
              <a:t>posporo</a:t>
            </a:r>
            <a:r>
              <a:rPr lang="en-US" altLang="en-US" sz="2800" dirty="0">
                <a:latin typeface="+mj-lt"/>
              </a:rPr>
              <a:t>; </a:t>
            </a:r>
            <a:r>
              <a:rPr lang="en-US" altLang="en-US" sz="2800" dirty="0" smtClean="0">
                <a:latin typeface="+mj-lt"/>
              </a:rPr>
              <a:t>arsenic(As</a:t>
            </a:r>
            <a:r>
              <a:rPr lang="en-US" altLang="en-US" sz="2800" dirty="0">
                <a:latin typeface="+mj-lt"/>
              </a:rPr>
              <a:t>)-</a:t>
            </a:r>
            <a:r>
              <a:rPr lang="en-US" altLang="en-US" sz="2800" dirty="0" err="1">
                <a:latin typeface="+mj-lt"/>
              </a:rPr>
              <a:t>arseniko</a:t>
            </a:r>
            <a:r>
              <a:rPr lang="en-US" altLang="en-US" sz="2800" dirty="0">
                <a:latin typeface="+mj-lt"/>
              </a:rPr>
              <a:t>)</a:t>
            </a:r>
          </a:p>
          <a:p>
            <a:pPr algn="just"/>
            <a:endParaRPr lang="en-US" sz="2800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3595162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err="1"/>
              <a:t>Paanong</a:t>
            </a:r>
            <a:r>
              <a:rPr lang="en-US" altLang="en-US" dirty="0"/>
              <a:t> </a:t>
            </a:r>
            <a:r>
              <a:rPr lang="en-US" altLang="en-US" dirty="0" err="1"/>
              <a:t>nakatulong</a:t>
            </a:r>
            <a:r>
              <a:rPr lang="en-US" altLang="en-US" dirty="0"/>
              <a:t> </a:t>
            </a:r>
            <a:r>
              <a:rPr lang="en-US" altLang="en-US" dirty="0" err="1"/>
              <a:t>ang</a:t>
            </a:r>
            <a:r>
              <a:rPr lang="en-US" altLang="en-US" dirty="0"/>
              <a:t> </a:t>
            </a:r>
            <a:r>
              <a:rPr lang="en-US" altLang="en-US" dirty="0" err="1"/>
              <a:t>pagsasaling-wika</a:t>
            </a:r>
            <a:r>
              <a:rPr lang="en-US" altLang="en-US" dirty="0"/>
              <a:t> </a:t>
            </a:r>
            <a:r>
              <a:rPr lang="en-US" altLang="en-US" dirty="0" err="1"/>
              <a:t>sa</a:t>
            </a:r>
            <a:r>
              <a:rPr lang="en-US" altLang="en-US" dirty="0"/>
              <a:t> </a:t>
            </a:r>
            <a:r>
              <a:rPr lang="en-US" altLang="en-US" dirty="0" err="1"/>
              <a:t>kasalukuyang</a:t>
            </a:r>
            <a:r>
              <a:rPr lang="en-US" altLang="en-US" dirty="0"/>
              <a:t> </a:t>
            </a:r>
            <a:r>
              <a:rPr lang="en-US" altLang="en-US" dirty="0" err="1"/>
              <a:t>panahon</a:t>
            </a:r>
            <a:r>
              <a:rPr lang="en-US" altLang="en-US" dirty="0" smtClean="0"/>
              <a:t>?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905998" cy="4267200"/>
          </a:xfrm>
        </p:spPr>
        <p:txBody>
          <a:bodyPr>
            <a:normAutofit/>
          </a:bodyPr>
          <a:lstStyle/>
          <a:p>
            <a:pPr marL="457200" indent="-457200" algn="just">
              <a:spcBef>
                <a:spcPct val="2000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en-US" altLang="en-US" dirty="0" err="1" smtClean="0">
                <a:latin typeface="+mj-lt"/>
              </a:rPr>
              <a:t>Nagkakaroon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>
                <a:latin typeface="+mj-lt"/>
              </a:rPr>
              <a:t>ng </a:t>
            </a:r>
            <a:r>
              <a:rPr lang="en-US" altLang="en-US" dirty="0" err="1">
                <a:latin typeface="+mj-lt"/>
              </a:rPr>
              <a:t>mga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kaalaman</a:t>
            </a:r>
            <a:r>
              <a:rPr lang="en-US" altLang="en-US" dirty="0">
                <a:latin typeface="+mj-lt"/>
              </a:rPr>
              <a:t> at </a:t>
            </a:r>
            <a:r>
              <a:rPr lang="en-US" altLang="en-US" dirty="0" err="1">
                <a:latin typeface="+mj-lt"/>
              </a:rPr>
              <a:t>mga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karunungang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nababasa</a:t>
            </a:r>
            <a:r>
              <a:rPr lang="en-US" altLang="en-US" dirty="0">
                <a:latin typeface="+mj-lt"/>
              </a:rPr>
              <a:t> at </a:t>
            </a:r>
            <a:r>
              <a:rPr lang="en-US" altLang="en-US" dirty="0" err="1">
                <a:latin typeface="+mj-lt"/>
              </a:rPr>
              <a:t>napag-aaralan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naisulat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iba’t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ibang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wika</a:t>
            </a:r>
            <a:r>
              <a:rPr lang="en-US" altLang="en-US" dirty="0">
                <a:latin typeface="+mj-lt"/>
              </a:rPr>
              <a:t>.</a:t>
            </a:r>
          </a:p>
          <a:p>
            <a:pPr marL="457200" indent="-457200" algn="just">
              <a:spcBef>
                <a:spcPct val="20000"/>
              </a:spcBef>
              <a:buClr>
                <a:schemeClr val="accent1"/>
              </a:buClr>
              <a:buFont typeface="+mj-lt"/>
              <a:buAutoNum type="arabicPeriod"/>
            </a:pPr>
            <a:endParaRPr lang="en-US" altLang="en-US" dirty="0">
              <a:latin typeface="+mj-lt"/>
            </a:endParaRPr>
          </a:p>
          <a:p>
            <a:pPr marL="457200" indent="-457200" algn="just">
              <a:spcBef>
                <a:spcPct val="2000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en-US" altLang="en-US" dirty="0" err="1" smtClean="0">
                <a:latin typeface="+mj-lt"/>
              </a:rPr>
              <a:t>Napapahalagahan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aspekto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kasaysayan</a:t>
            </a:r>
            <a:r>
              <a:rPr lang="en-US" altLang="en-US" dirty="0">
                <a:latin typeface="+mj-lt"/>
              </a:rPr>
              <a:t> at </a:t>
            </a:r>
            <a:r>
              <a:rPr lang="en-US" altLang="en-US" dirty="0" err="1">
                <a:latin typeface="+mj-lt"/>
              </a:rPr>
              <a:t>kultura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iba’t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ibang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lipunan</a:t>
            </a:r>
            <a:r>
              <a:rPr lang="en-US" altLang="en-US" dirty="0">
                <a:latin typeface="+mj-lt"/>
              </a:rPr>
              <a:t> at </a:t>
            </a:r>
            <a:r>
              <a:rPr lang="en-US" altLang="en-US" dirty="0" err="1">
                <a:latin typeface="+mj-lt"/>
              </a:rPr>
              <a:t>lahi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iba’t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ibang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bansa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mga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partikular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panahon</a:t>
            </a:r>
            <a:endParaRPr lang="en-US" altLang="en-US" dirty="0">
              <a:latin typeface="+mj-lt"/>
            </a:endParaRPr>
          </a:p>
          <a:p>
            <a:pPr marL="457200" indent="-457200" algn="just">
              <a:spcBef>
                <a:spcPct val="20000"/>
              </a:spcBef>
              <a:buClr>
                <a:schemeClr val="accent1"/>
              </a:buClr>
              <a:buFont typeface="+mj-lt"/>
              <a:buAutoNum type="arabicPeriod"/>
            </a:pPr>
            <a:endParaRPr lang="en-US" altLang="en-US" dirty="0">
              <a:latin typeface="+mj-lt"/>
            </a:endParaRPr>
          </a:p>
          <a:p>
            <a:pPr marL="457200" indent="-457200" algn="just">
              <a:spcBef>
                <a:spcPct val="2000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en-US" altLang="en-US" dirty="0" smtClean="0">
                <a:latin typeface="+mj-lt"/>
              </a:rPr>
              <a:t>Mas </a:t>
            </a:r>
            <a:r>
              <a:rPr lang="en-US" altLang="en-US" dirty="0" err="1">
                <a:latin typeface="+mj-lt"/>
              </a:rPr>
              <a:t>kapaki-pakinabang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pagtuturo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mga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paksa</a:t>
            </a:r>
            <a:r>
              <a:rPr lang="en-US" altLang="en-US" dirty="0">
                <a:latin typeface="+mj-lt"/>
              </a:rPr>
              <a:t> at </a:t>
            </a:r>
            <a:r>
              <a:rPr lang="en-US" altLang="en-US" dirty="0" err="1">
                <a:latin typeface="+mj-lt"/>
              </a:rPr>
              <a:t>asignaturang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malapit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kaugnay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mga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karanasan</a:t>
            </a:r>
            <a:r>
              <a:rPr lang="en-US" altLang="en-US" dirty="0">
                <a:latin typeface="+mj-lt"/>
              </a:rPr>
              <a:t>, </a:t>
            </a:r>
            <a:r>
              <a:rPr lang="en-US" altLang="en-US" dirty="0" err="1">
                <a:latin typeface="+mj-lt"/>
              </a:rPr>
              <a:t>kapaligiran</a:t>
            </a:r>
            <a:r>
              <a:rPr lang="en-US" altLang="en-US" dirty="0">
                <a:latin typeface="+mj-lt"/>
              </a:rPr>
              <a:t>, </a:t>
            </a:r>
            <a:r>
              <a:rPr lang="en-US" altLang="en-US" dirty="0" err="1">
                <a:latin typeface="+mj-lt"/>
              </a:rPr>
              <a:t>ugali</a:t>
            </a:r>
            <a:r>
              <a:rPr lang="en-US" altLang="en-US" dirty="0">
                <a:latin typeface="+mj-lt"/>
              </a:rPr>
              <a:t> at </a:t>
            </a:r>
            <a:r>
              <a:rPr lang="en-US" altLang="en-US" dirty="0" err="1">
                <a:latin typeface="+mj-lt"/>
              </a:rPr>
              <a:t>kaasalan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mga</a:t>
            </a:r>
            <a:r>
              <a:rPr lang="en-US" altLang="en-US" dirty="0">
                <a:latin typeface="+mj-lt"/>
              </a:rPr>
              <a:t> mag-</a:t>
            </a:r>
            <a:r>
              <a:rPr lang="en-US" altLang="en-US" dirty="0" err="1">
                <a:latin typeface="+mj-lt"/>
              </a:rPr>
              <a:t>aaral</a:t>
            </a:r>
            <a:r>
              <a:rPr lang="en-US" altLang="en-US" dirty="0">
                <a:latin typeface="+mj-lt"/>
              </a:rPr>
              <a:t>.</a:t>
            </a:r>
          </a:p>
          <a:p>
            <a:pPr marL="457200" indent="-457200" algn="just">
              <a:spcBef>
                <a:spcPct val="20000"/>
              </a:spcBef>
              <a:buClr>
                <a:schemeClr val="accent1"/>
              </a:buClr>
              <a:buFont typeface="+mj-lt"/>
              <a:buAutoNum type="arabicPeriod"/>
            </a:pPr>
            <a:endParaRPr lang="en-US" altLang="en-US" dirty="0">
              <a:latin typeface="+mj-lt"/>
            </a:endParaRPr>
          </a:p>
          <a:p>
            <a:pPr marL="457200" indent="-457200" algn="just">
              <a:spcBef>
                <a:spcPct val="20000"/>
              </a:spcBef>
              <a:buClr>
                <a:schemeClr val="accent1"/>
              </a:buClr>
              <a:buFont typeface="+mj-lt"/>
              <a:buAutoNum type="arabicPeriod"/>
            </a:pPr>
            <a:endParaRPr lang="en-US" altLang="en-US" dirty="0">
              <a:latin typeface="+mj-lt"/>
            </a:endParaRP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/>
            </a:pPr>
            <a:endParaRPr lang="en-US" altLang="en-US" dirty="0">
              <a:latin typeface="+mj-lt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3290338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60412" y="349169"/>
            <a:ext cx="9143998" cy="1020762"/>
          </a:xfrm>
        </p:spPr>
        <p:txBody>
          <a:bodyPr>
            <a:normAutofit/>
          </a:bodyPr>
          <a:lstStyle/>
          <a:p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Mga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Katangiang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Dapat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Taglayin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ng 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Isang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Tagapagsalin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:</a:t>
            </a:r>
            <a:endParaRPr lang="en-US" dirty="0"/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  <p:sp>
        <p:nvSpPr>
          <p:cNvPr id="7" name="Title 1"/>
          <p:cNvSpPr>
            <a:spLocks noGrp="1"/>
          </p:cNvSpPr>
          <p:nvPr>
            <p:ph idx="1"/>
          </p:nvPr>
        </p:nvSpPr>
        <p:spPr>
          <a:xfrm>
            <a:off x="569913" y="1788764"/>
            <a:ext cx="11277599" cy="1143000"/>
          </a:xfrm>
        </p:spPr>
        <p:txBody>
          <a:bodyPr anchor="ctr"/>
          <a:lstStyle/>
          <a:p>
            <a:pPr marL="0" indent="0" algn="ctr" eaLnBrk="1" hangingPunct="1">
              <a:buNone/>
              <a:defRPr/>
            </a:pPr>
            <a:r>
              <a:rPr lang="en-US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1. </a:t>
            </a:r>
            <a:r>
              <a:rPr lang="en-US" sz="28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Sapat</a:t>
            </a:r>
            <a:r>
              <a:rPr lang="en-US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na</a:t>
            </a:r>
            <a:r>
              <a:rPr lang="en-US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kaalaman</a:t>
            </a:r>
            <a:r>
              <a:rPr lang="en-US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sa</a:t>
            </a:r>
            <a:r>
              <a:rPr lang="en-US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2 </a:t>
            </a:r>
            <a:r>
              <a:rPr lang="en-US" sz="28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wikang</a:t>
            </a:r>
            <a:r>
              <a:rPr lang="en-US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kasangkot</a:t>
            </a:r>
            <a:r>
              <a:rPr lang="en-US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sa</a:t>
            </a:r>
            <a:r>
              <a:rPr lang="en-US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Pagsasalin</a:t>
            </a:r>
            <a:endParaRPr lang="en-US" sz="2800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2229" y="2682330"/>
            <a:ext cx="1110055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8400" lvl="1" indent="-711200" algn="just"/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a) </a:t>
            </a:r>
            <a:r>
              <a:rPr lang="en-US" alt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Sapat</a:t>
            </a: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na</a:t>
            </a: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kaalaman</a:t>
            </a: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sa</a:t>
            </a: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gramatika</a:t>
            </a: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ng </a:t>
            </a:r>
            <a:r>
              <a:rPr lang="en-US" alt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dalawang</a:t>
            </a: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wikang</a:t>
            </a: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kasangkot</a:t>
            </a: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sa</a:t>
            </a: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pagsasalin</a:t>
            </a:r>
            <a:endParaRPr lang="en-US" alt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1168400" lvl="1" indent="-711200" algn="just"/>
            <a:endParaRPr lang="en-US" alt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812800" indent="-812800" algn="just"/>
            <a:r>
              <a:rPr lang="en-US" altLang="en-US" sz="2000" dirty="0" smtClean="0">
                <a:latin typeface="+mj-lt"/>
              </a:rPr>
              <a:t>	 1. </a:t>
            </a:r>
            <a:r>
              <a:rPr lang="en-US" altLang="en-US" sz="2000" dirty="0" err="1" smtClean="0">
                <a:latin typeface="+mj-lt"/>
              </a:rPr>
              <a:t>kailangang</a:t>
            </a:r>
            <a:r>
              <a:rPr lang="en-US" altLang="en-US" sz="2000" dirty="0" smtClean="0">
                <a:latin typeface="+mj-lt"/>
              </a:rPr>
              <a:t> </a:t>
            </a:r>
            <a:r>
              <a:rPr lang="en-US" altLang="en-US" sz="2000" dirty="0" err="1">
                <a:latin typeface="+mj-lt"/>
              </a:rPr>
              <a:t>maunawaan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 err="1">
                <a:latin typeface="+mj-lt"/>
              </a:rPr>
              <a:t>ang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 err="1">
                <a:latin typeface="+mj-lt"/>
              </a:rPr>
              <a:t>bawat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 err="1">
                <a:latin typeface="+mj-lt"/>
              </a:rPr>
              <a:t>himaymay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 smtClean="0">
                <a:latin typeface="+mj-lt"/>
              </a:rPr>
              <a:t>ng </a:t>
            </a:r>
            <a:r>
              <a:rPr lang="en-US" altLang="en-US" sz="2000" dirty="0" err="1" smtClean="0">
                <a:latin typeface="+mj-lt"/>
              </a:rPr>
              <a:t>kahulugan</a:t>
            </a:r>
            <a:r>
              <a:rPr lang="en-US" altLang="en-US" sz="2000" dirty="0" smtClean="0">
                <a:latin typeface="+mj-lt"/>
              </a:rPr>
              <a:t> </a:t>
            </a:r>
            <a:r>
              <a:rPr lang="en-US" altLang="en-US" sz="2000" dirty="0">
                <a:latin typeface="+mj-lt"/>
              </a:rPr>
              <a:t>ng </a:t>
            </a:r>
            <a:r>
              <a:rPr lang="en-US" altLang="en-US" sz="2000" dirty="0" err="1">
                <a:latin typeface="+mj-lt"/>
              </a:rPr>
              <a:t>salita</a:t>
            </a:r>
            <a:r>
              <a:rPr lang="en-US" altLang="en-US" sz="2000" dirty="0">
                <a:latin typeface="+mj-lt"/>
              </a:rPr>
              <a:t>, </a:t>
            </a:r>
            <a:r>
              <a:rPr lang="en-US" altLang="en-US" sz="2000" dirty="0" err="1">
                <a:latin typeface="+mj-lt"/>
              </a:rPr>
              <a:t>gamitin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 err="1" smtClean="0">
                <a:latin typeface="+mj-lt"/>
              </a:rPr>
              <a:t>ang</a:t>
            </a:r>
            <a:r>
              <a:rPr lang="en-US" altLang="en-US" sz="2000" dirty="0" smtClean="0">
                <a:latin typeface="+mj-lt"/>
              </a:rPr>
              <a:t> </a:t>
            </a:r>
            <a:r>
              <a:rPr lang="en-US" altLang="en-US" sz="2000" dirty="0" err="1" smtClean="0">
                <a:latin typeface="+mj-lt"/>
              </a:rPr>
              <a:t>anyo</a:t>
            </a:r>
            <a:r>
              <a:rPr lang="en-US" altLang="en-US" sz="2000" dirty="0" smtClean="0">
                <a:latin typeface="+mj-lt"/>
              </a:rPr>
              <a:t> </a:t>
            </a:r>
            <a:r>
              <a:rPr lang="en-US" altLang="en-US" sz="2000" dirty="0">
                <a:latin typeface="+mj-lt"/>
              </a:rPr>
              <a:t>ng </a:t>
            </a:r>
            <a:r>
              <a:rPr lang="en-US" altLang="en-US" sz="2000" dirty="0" err="1">
                <a:latin typeface="+mj-lt"/>
              </a:rPr>
              <a:t>mga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 err="1" smtClean="0">
                <a:latin typeface="+mj-lt"/>
              </a:rPr>
              <a:t>pananalitang</a:t>
            </a:r>
            <a:r>
              <a:rPr lang="en-US" altLang="en-US" sz="2000" dirty="0" smtClean="0">
                <a:latin typeface="+mj-lt"/>
              </a:rPr>
              <a:t> </a:t>
            </a:r>
            <a:r>
              <a:rPr lang="en-US" altLang="en-US" sz="2000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karaniwang</a:t>
            </a:r>
            <a:r>
              <a:rPr lang="en-US" altLang="en-US" sz="20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en-US" sz="2000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ginagamit</a:t>
            </a:r>
            <a:r>
              <a:rPr lang="en-US" altLang="en-US" sz="2000" dirty="0">
                <a:latin typeface="+mj-lt"/>
              </a:rPr>
              <a:t> ng </a:t>
            </a:r>
            <a:r>
              <a:rPr lang="en-US" altLang="en-US" sz="2000" dirty="0" err="1">
                <a:latin typeface="+mj-lt"/>
              </a:rPr>
              <a:t>nakararami</a:t>
            </a:r>
            <a:r>
              <a:rPr lang="en-US" altLang="en-US" sz="2000" dirty="0">
                <a:latin typeface="+mj-lt"/>
              </a:rPr>
              <a:t>.</a:t>
            </a:r>
          </a:p>
          <a:p>
            <a:pPr marL="812800" indent="-812800" algn="just"/>
            <a:endParaRPr lang="en-US" altLang="en-US" sz="2000" dirty="0">
              <a:latin typeface="+mj-lt"/>
            </a:endParaRPr>
          </a:p>
          <a:p>
            <a:pPr marL="812800" indent="-812800" algn="just"/>
            <a:r>
              <a:rPr lang="en-US" altLang="en-US" sz="2000" dirty="0">
                <a:latin typeface="+mj-lt"/>
              </a:rPr>
              <a:t>		2.  </a:t>
            </a:r>
            <a:r>
              <a:rPr lang="en-US" altLang="en-US" sz="2000" dirty="0" err="1">
                <a:latin typeface="+mj-lt"/>
              </a:rPr>
              <a:t>Pag-isipan</a:t>
            </a:r>
            <a:r>
              <a:rPr lang="en-US" altLang="en-US" sz="2000" dirty="0">
                <a:latin typeface="+mj-lt"/>
              </a:rPr>
              <a:t> at </a:t>
            </a:r>
            <a:r>
              <a:rPr lang="en-US" altLang="en-US" sz="2000" dirty="0" err="1">
                <a:latin typeface="+mj-lt"/>
              </a:rPr>
              <a:t>suriin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 err="1">
                <a:latin typeface="+mj-lt"/>
              </a:rPr>
              <a:t>ang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 err="1">
                <a:latin typeface="+mj-lt"/>
              </a:rPr>
              <a:t>angkop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 err="1">
                <a:latin typeface="+mj-lt"/>
              </a:rPr>
              <a:t>na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 err="1">
                <a:latin typeface="+mj-lt"/>
              </a:rPr>
              <a:t>salitang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 err="1">
                <a:latin typeface="+mj-lt"/>
              </a:rPr>
              <a:t>gagamitin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 err="1" smtClean="0">
                <a:latin typeface="+mj-lt"/>
              </a:rPr>
              <a:t>sa</a:t>
            </a:r>
            <a:r>
              <a:rPr lang="en-US" altLang="en-US" sz="2000" dirty="0" smtClean="0">
                <a:latin typeface="+mj-lt"/>
              </a:rPr>
              <a:t> </a:t>
            </a:r>
            <a:r>
              <a:rPr lang="en-US" altLang="en-US" sz="2000" dirty="0" err="1">
                <a:latin typeface="+mj-lt"/>
              </a:rPr>
              <a:t>salin</a:t>
            </a:r>
            <a:endParaRPr lang="en-US" altLang="en-US" sz="2000" dirty="0">
              <a:latin typeface="+mj-lt"/>
            </a:endParaRPr>
          </a:p>
          <a:p>
            <a:pPr marL="812800" indent="-812800" algn="just"/>
            <a:endParaRPr lang="en-US" altLang="en-US" sz="2000" dirty="0">
              <a:latin typeface="+mj-lt"/>
            </a:endParaRPr>
          </a:p>
          <a:p>
            <a:pPr marL="812800" indent="-812800" algn="just"/>
            <a:r>
              <a:rPr lang="en-US" altLang="en-US" sz="2000" dirty="0">
                <a:latin typeface="+mj-lt"/>
              </a:rPr>
              <a:t>		3.  Kung may </a:t>
            </a:r>
            <a:r>
              <a:rPr lang="en-US" altLang="en-US" sz="2000" dirty="0" err="1">
                <a:latin typeface="+mj-lt"/>
              </a:rPr>
              <a:t>alinlangan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 err="1">
                <a:latin typeface="+mj-lt"/>
              </a:rPr>
              <a:t>sa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 err="1" smtClean="0">
                <a:latin typeface="+mj-lt"/>
              </a:rPr>
              <a:t>kahulugan</a:t>
            </a:r>
            <a:r>
              <a:rPr lang="en-US" altLang="en-US" sz="2000" dirty="0" smtClean="0">
                <a:latin typeface="+mj-lt"/>
              </a:rPr>
              <a:t> </a:t>
            </a:r>
            <a:r>
              <a:rPr lang="en-US" altLang="en-US" sz="2000" dirty="0" err="1" smtClean="0">
                <a:latin typeface="+mj-lt"/>
              </a:rPr>
              <a:t>gumamit</a:t>
            </a:r>
            <a:r>
              <a:rPr lang="en-US" altLang="en-US" sz="2000" dirty="0" smtClean="0">
                <a:latin typeface="+mj-lt"/>
              </a:rPr>
              <a:t> </a:t>
            </a:r>
            <a:r>
              <a:rPr lang="en-US" altLang="en-US" sz="2000" dirty="0">
                <a:latin typeface="+mj-lt"/>
              </a:rPr>
              <a:t>ng </a:t>
            </a:r>
            <a:r>
              <a:rPr lang="en-US" altLang="en-US" sz="2000" dirty="0" err="1">
                <a:latin typeface="+mj-lt"/>
              </a:rPr>
              <a:t>diksyunaryo</a:t>
            </a:r>
            <a:r>
              <a:rPr lang="en-US" altLang="en-US" sz="2000" dirty="0">
                <a:latin typeface="+mj-lt"/>
              </a:rPr>
              <a:t> kung </a:t>
            </a:r>
            <a:r>
              <a:rPr lang="en-US" altLang="en-US" sz="2000" dirty="0" err="1">
                <a:latin typeface="+mj-lt"/>
              </a:rPr>
              <a:t>kinakailangan</a:t>
            </a:r>
            <a:endParaRPr lang="en-US" altLang="en-US" sz="2000" dirty="0">
              <a:latin typeface="+mj-lt"/>
            </a:endParaRPr>
          </a:p>
          <a:p>
            <a:pPr>
              <a:lnSpc>
                <a:spcPct val="90000"/>
              </a:lnSpc>
            </a:pPr>
            <a:endParaRPr lang="en-PH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0613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60412" y="349169"/>
            <a:ext cx="9143998" cy="1020762"/>
          </a:xfrm>
        </p:spPr>
        <p:txBody>
          <a:bodyPr>
            <a:normAutofit/>
          </a:bodyPr>
          <a:lstStyle/>
          <a:p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Mga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Katangiang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Dapat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Taglayin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ng 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Isang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Tagapagsalin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:</a:t>
            </a:r>
            <a:endParaRPr lang="en-US" dirty="0"/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  <p:sp>
        <p:nvSpPr>
          <p:cNvPr id="7" name="Title 1"/>
          <p:cNvSpPr>
            <a:spLocks noGrp="1"/>
          </p:cNvSpPr>
          <p:nvPr>
            <p:ph idx="1"/>
          </p:nvPr>
        </p:nvSpPr>
        <p:spPr>
          <a:xfrm>
            <a:off x="569913" y="1788764"/>
            <a:ext cx="11277599" cy="1143000"/>
          </a:xfrm>
        </p:spPr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hlink"/>
                </a:solidFill>
                <a:latin typeface="+mj-lt"/>
                <a:cs typeface="Arial" charset="0"/>
              </a:rPr>
              <a:t>2.Sapat </a:t>
            </a:r>
            <a:r>
              <a:rPr lang="en-US" dirty="0" err="1">
                <a:solidFill>
                  <a:schemeClr val="hlink"/>
                </a:solidFill>
                <a:latin typeface="+mj-lt"/>
                <a:cs typeface="Arial" charset="0"/>
              </a:rPr>
              <a:t>na</a:t>
            </a:r>
            <a:r>
              <a:rPr lang="en-US" dirty="0">
                <a:solidFill>
                  <a:schemeClr val="hlink"/>
                </a:solidFill>
                <a:latin typeface="+mj-lt"/>
                <a:cs typeface="Arial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+mj-lt"/>
                <a:cs typeface="Arial" charset="0"/>
              </a:rPr>
              <a:t>kakayahan</a:t>
            </a:r>
            <a:r>
              <a:rPr lang="en-US" dirty="0">
                <a:solidFill>
                  <a:schemeClr val="hlink"/>
                </a:solidFill>
                <a:latin typeface="+mj-lt"/>
                <a:cs typeface="Arial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+mj-lt"/>
                <a:cs typeface="Arial" charset="0"/>
              </a:rPr>
              <a:t>sa</a:t>
            </a:r>
            <a:r>
              <a:rPr lang="en-US" dirty="0">
                <a:solidFill>
                  <a:schemeClr val="hlink"/>
                </a:solidFill>
                <a:latin typeface="+mj-lt"/>
                <a:cs typeface="Arial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+mj-lt"/>
                <a:cs typeface="Arial" charset="0"/>
              </a:rPr>
              <a:t>pampanitikang</a:t>
            </a:r>
            <a:r>
              <a:rPr lang="en-US" dirty="0">
                <a:solidFill>
                  <a:schemeClr val="hlink"/>
                </a:solidFill>
                <a:latin typeface="+mj-lt"/>
                <a:cs typeface="Arial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+mj-lt"/>
                <a:cs typeface="Arial" charset="0"/>
              </a:rPr>
              <a:t>paraan</a:t>
            </a:r>
            <a:r>
              <a:rPr lang="en-US" dirty="0">
                <a:solidFill>
                  <a:schemeClr val="hlink"/>
                </a:solidFill>
                <a:latin typeface="+mj-lt"/>
                <a:cs typeface="Arial" charset="0"/>
              </a:rPr>
              <a:t> ng </a:t>
            </a:r>
            <a:r>
              <a:rPr lang="en-US" dirty="0" err="1">
                <a:solidFill>
                  <a:schemeClr val="hlink"/>
                </a:solidFill>
                <a:latin typeface="+mj-lt"/>
                <a:cs typeface="Arial" charset="0"/>
              </a:rPr>
              <a:t>pagpapahayag</a:t>
            </a:r>
            <a:r>
              <a:rPr lang="en-US" dirty="0">
                <a:solidFill>
                  <a:schemeClr val="hlink"/>
                </a:solidFill>
                <a:latin typeface="+mj-lt"/>
                <a:cs typeface="Arial" charset="0"/>
              </a:rPr>
              <a:t>.</a:t>
            </a:r>
            <a:endParaRPr lang="en-US" dirty="0">
              <a:solidFill>
                <a:schemeClr val="hlink"/>
              </a:solidFill>
              <a:latin typeface="+mj-lt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6313" y="2963243"/>
            <a:ext cx="10632372" cy="2049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ct val="20000"/>
              </a:spcBef>
              <a:buClr>
                <a:schemeClr val="accent1"/>
              </a:buClr>
              <a:buSzPct val="65000"/>
              <a:buFont typeface="+mj-lt"/>
              <a:buAutoNum type="arabicPeriod"/>
            </a:pPr>
            <a:r>
              <a:rPr lang="en-US" altLang="en-US" sz="2400" dirty="0" err="1" smtClean="0">
                <a:latin typeface="+mj-lt"/>
              </a:rPr>
              <a:t>malaking</a:t>
            </a:r>
            <a:r>
              <a:rPr lang="en-US" altLang="en-US" sz="2400" dirty="0" smtClean="0">
                <a:latin typeface="+mj-lt"/>
              </a:rPr>
              <a:t> </a:t>
            </a:r>
            <a:r>
              <a:rPr lang="en-US" altLang="en-US" sz="2400" dirty="0" err="1">
                <a:latin typeface="+mj-lt"/>
              </a:rPr>
              <a:t>tulong</a:t>
            </a:r>
            <a:r>
              <a:rPr lang="en-US" altLang="en-US" sz="2400" dirty="0">
                <a:latin typeface="+mj-lt"/>
              </a:rPr>
              <a:t> para </a:t>
            </a:r>
            <a:r>
              <a:rPr lang="en-US" altLang="en-US" sz="2400" dirty="0" err="1">
                <a:latin typeface="+mj-lt"/>
              </a:rPr>
              <a:t>masapol</a:t>
            </a:r>
            <a:r>
              <a:rPr lang="en-US" altLang="en-US" sz="2400" dirty="0">
                <a:latin typeface="+mj-lt"/>
              </a:rPr>
              <a:t> </a:t>
            </a:r>
            <a:r>
              <a:rPr lang="en-US" altLang="en-US" sz="2400" dirty="0" err="1">
                <a:latin typeface="+mj-lt"/>
              </a:rPr>
              <a:t>ang</a:t>
            </a:r>
            <a:r>
              <a:rPr lang="en-US" altLang="en-US" sz="2400" dirty="0">
                <a:latin typeface="+mj-lt"/>
              </a:rPr>
              <a:t> </a:t>
            </a:r>
            <a:r>
              <a:rPr lang="en-US" altLang="en-US" sz="2400" dirty="0" err="1">
                <a:latin typeface="+mj-lt"/>
              </a:rPr>
              <a:t>konseptong</a:t>
            </a:r>
            <a:r>
              <a:rPr lang="en-US" altLang="en-US" sz="2400" dirty="0">
                <a:latin typeface="+mj-lt"/>
              </a:rPr>
              <a:t> </a:t>
            </a:r>
            <a:r>
              <a:rPr lang="en-US" altLang="en-US" sz="2400" dirty="0" err="1">
                <a:latin typeface="+mj-lt"/>
              </a:rPr>
              <a:t>napapaloob</a:t>
            </a:r>
            <a:endParaRPr lang="en-US" altLang="en-US" sz="2400" dirty="0">
              <a:latin typeface="+mj-lt"/>
            </a:endParaRPr>
          </a:p>
          <a:p>
            <a:pPr marL="457200" indent="-457200" algn="just">
              <a:spcBef>
                <a:spcPct val="20000"/>
              </a:spcBef>
              <a:buClr>
                <a:schemeClr val="accent1"/>
              </a:buClr>
              <a:buSzPct val="65000"/>
              <a:buFont typeface="+mj-lt"/>
              <a:buAutoNum type="arabicPeriod"/>
            </a:pPr>
            <a:endParaRPr lang="en-US" altLang="en-US" sz="2400" dirty="0">
              <a:latin typeface="+mj-lt"/>
            </a:endParaRPr>
          </a:p>
          <a:p>
            <a:pPr marL="457200" indent="-457200" algn="just">
              <a:spcBef>
                <a:spcPct val="20000"/>
              </a:spcBef>
              <a:buClr>
                <a:schemeClr val="accent1"/>
              </a:buClr>
              <a:buSzPct val="65000"/>
              <a:buFont typeface="+mj-lt"/>
              <a:buAutoNum type="arabicPeriod"/>
            </a:pPr>
            <a:r>
              <a:rPr lang="en-US" altLang="en-US" sz="2400" dirty="0" err="1" smtClean="0">
                <a:latin typeface="+mj-lt"/>
              </a:rPr>
              <a:t>Nagkakaroon</a:t>
            </a:r>
            <a:r>
              <a:rPr lang="en-US" altLang="en-US" sz="2400" dirty="0" smtClean="0">
                <a:latin typeface="+mj-lt"/>
              </a:rPr>
              <a:t> </a:t>
            </a:r>
            <a:r>
              <a:rPr lang="en-US" altLang="en-US" sz="2400" dirty="0">
                <a:latin typeface="+mj-lt"/>
              </a:rPr>
              <a:t>ng </a:t>
            </a:r>
            <a:r>
              <a:rPr lang="en-US" altLang="en-US" sz="2400" dirty="0" err="1">
                <a:latin typeface="+mj-lt"/>
              </a:rPr>
              <a:t>iba’t</a:t>
            </a:r>
            <a:r>
              <a:rPr lang="en-US" altLang="en-US" sz="2400" dirty="0">
                <a:latin typeface="+mj-lt"/>
              </a:rPr>
              <a:t> </a:t>
            </a:r>
            <a:r>
              <a:rPr lang="en-US" altLang="en-US" sz="2400" dirty="0" err="1">
                <a:latin typeface="+mj-lt"/>
              </a:rPr>
              <a:t>ibang</a:t>
            </a:r>
            <a:r>
              <a:rPr lang="en-US" altLang="en-US" sz="2400" dirty="0">
                <a:latin typeface="+mj-lt"/>
              </a:rPr>
              <a:t> </a:t>
            </a:r>
            <a:r>
              <a:rPr lang="en-US" altLang="en-US" sz="2400" dirty="0" err="1">
                <a:latin typeface="+mj-lt"/>
              </a:rPr>
              <a:t>paraan</a:t>
            </a:r>
            <a:r>
              <a:rPr lang="en-US" altLang="en-US" sz="2400" dirty="0">
                <a:latin typeface="+mj-lt"/>
              </a:rPr>
              <a:t> ng </a:t>
            </a:r>
            <a:r>
              <a:rPr lang="en-US" altLang="en-US" sz="2400" dirty="0" err="1">
                <a:latin typeface="+mj-lt"/>
              </a:rPr>
              <a:t>pagsasalin</a:t>
            </a:r>
            <a:r>
              <a:rPr lang="en-US" altLang="en-US" sz="2400" dirty="0">
                <a:latin typeface="+mj-lt"/>
              </a:rPr>
              <a:t> ng </a:t>
            </a:r>
            <a:r>
              <a:rPr lang="en-US" altLang="en-US" sz="2400" dirty="0" err="1">
                <a:latin typeface="+mj-lt"/>
              </a:rPr>
              <a:t>parirala</a:t>
            </a:r>
            <a:r>
              <a:rPr lang="en-US" altLang="en-US" sz="2400" dirty="0">
                <a:latin typeface="+mj-lt"/>
              </a:rPr>
              <a:t>, </a:t>
            </a:r>
            <a:r>
              <a:rPr lang="en-US" altLang="en-US" sz="2400" dirty="0" err="1">
                <a:latin typeface="+mj-lt"/>
              </a:rPr>
              <a:t>pangungusap</a:t>
            </a:r>
            <a:r>
              <a:rPr lang="en-US" altLang="en-US" sz="2400" dirty="0">
                <a:latin typeface="+mj-lt"/>
              </a:rPr>
              <a:t>, </a:t>
            </a:r>
            <a:r>
              <a:rPr lang="en-US" altLang="en-US" sz="2400" dirty="0" err="1">
                <a:latin typeface="+mj-lt"/>
              </a:rPr>
              <a:t>talataan</a:t>
            </a:r>
            <a:r>
              <a:rPr lang="en-US" altLang="en-US" sz="2400" dirty="0">
                <a:latin typeface="+mj-lt"/>
              </a:rPr>
              <a:t>, </a:t>
            </a:r>
            <a:r>
              <a:rPr lang="en-US" altLang="en-US" sz="2400" dirty="0" err="1">
                <a:latin typeface="+mj-lt"/>
              </a:rPr>
              <a:t>idyoma</a:t>
            </a:r>
            <a:r>
              <a:rPr lang="en-US" altLang="en-US" sz="2400" dirty="0">
                <a:latin typeface="+mj-lt"/>
              </a:rPr>
              <a:t> at </a:t>
            </a:r>
            <a:r>
              <a:rPr lang="en-US" altLang="en-US" sz="2400" dirty="0" err="1" smtClean="0">
                <a:latin typeface="+mj-lt"/>
              </a:rPr>
              <a:t>tula</a:t>
            </a:r>
            <a:endParaRPr lang="en-US" altLang="en-US" sz="2400" dirty="0">
              <a:latin typeface="+mj-lt"/>
            </a:endParaRP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endParaRPr lang="en-PH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69211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60412" y="349169"/>
            <a:ext cx="9143998" cy="1020762"/>
          </a:xfrm>
        </p:spPr>
        <p:txBody>
          <a:bodyPr>
            <a:normAutofit/>
          </a:bodyPr>
          <a:lstStyle/>
          <a:p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Mga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Katangiang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Dapat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Taglayin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ng 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Isang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Tagapagsalin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:</a:t>
            </a:r>
            <a:endParaRPr lang="en-US" dirty="0"/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  <p:sp>
        <p:nvSpPr>
          <p:cNvPr id="7" name="Title 1"/>
          <p:cNvSpPr>
            <a:spLocks noGrp="1"/>
          </p:cNvSpPr>
          <p:nvPr>
            <p:ph idx="1"/>
          </p:nvPr>
        </p:nvSpPr>
        <p:spPr>
          <a:xfrm>
            <a:off x="569913" y="1788764"/>
            <a:ext cx="11277599" cy="1143000"/>
          </a:xfrm>
        </p:spPr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dirty="0">
                <a:solidFill>
                  <a:schemeClr val="hlink"/>
                </a:solidFill>
                <a:latin typeface="+mj-lt"/>
                <a:cs typeface="Arial" charset="0"/>
              </a:rPr>
              <a:t>3.  </a:t>
            </a:r>
            <a:r>
              <a:rPr lang="en-US" dirty="0" err="1">
                <a:solidFill>
                  <a:schemeClr val="hlink"/>
                </a:solidFill>
                <a:latin typeface="+mj-lt"/>
                <a:cs typeface="Arial" charset="0"/>
              </a:rPr>
              <a:t>Sapat</a:t>
            </a:r>
            <a:r>
              <a:rPr lang="en-US" dirty="0">
                <a:solidFill>
                  <a:schemeClr val="hlink"/>
                </a:solidFill>
                <a:latin typeface="+mj-lt"/>
                <a:cs typeface="Arial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+mj-lt"/>
                <a:cs typeface="Arial" charset="0"/>
              </a:rPr>
              <a:t>na</a:t>
            </a:r>
            <a:r>
              <a:rPr lang="en-US" dirty="0">
                <a:solidFill>
                  <a:schemeClr val="hlink"/>
                </a:solidFill>
                <a:latin typeface="+mj-lt"/>
                <a:cs typeface="Arial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+mj-lt"/>
                <a:cs typeface="Arial" charset="0"/>
              </a:rPr>
              <a:t>kaalaman</a:t>
            </a:r>
            <a:r>
              <a:rPr lang="en-US" dirty="0">
                <a:solidFill>
                  <a:schemeClr val="hlink"/>
                </a:solidFill>
                <a:latin typeface="+mj-lt"/>
                <a:cs typeface="Arial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+mj-lt"/>
                <a:cs typeface="Arial" charset="0"/>
              </a:rPr>
              <a:t>sa</a:t>
            </a:r>
            <a:r>
              <a:rPr lang="en-US" dirty="0">
                <a:solidFill>
                  <a:schemeClr val="hlink"/>
                </a:solidFill>
                <a:latin typeface="+mj-lt"/>
                <a:cs typeface="Arial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+mj-lt"/>
                <a:cs typeface="Arial" charset="0"/>
              </a:rPr>
              <a:t>paksang</a:t>
            </a:r>
            <a:r>
              <a:rPr lang="en-US" dirty="0">
                <a:solidFill>
                  <a:schemeClr val="hlink"/>
                </a:solidFill>
                <a:latin typeface="+mj-lt"/>
                <a:cs typeface="Arial" charset="0"/>
              </a:rPr>
              <a:t> </a:t>
            </a:r>
            <a:r>
              <a:rPr lang="en-US" dirty="0" err="1" smtClean="0">
                <a:solidFill>
                  <a:schemeClr val="hlink"/>
                </a:solidFill>
                <a:latin typeface="+mj-lt"/>
                <a:cs typeface="Arial" charset="0"/>
              </a:rPr>
              <a:t>isasalin</a:t>
            </a:r>
            <a:endParaRPr lang="en-US" dirty="0">
              <a:solidFill>
                <a:schemeClr val="hlink"/>
              </a:solidFill>
              <a:latin typeface="+mj-lt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2526" y="2649115"/>
            <a:ext cx="10632372" cy="337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400" dirty="0" err="1" smtClean="0">
                <a:latin typeface="+mj-lt"/>
                <a:cs typeface="Arial" charset="0"/>
              </a:rPr>
              <a:t>Ang</a:t>
            </a:r>
            <a:r>
              <a:rPr lang="en-US" sz="2400" dirty="0" smtClean="0">
                <a:latin typeface="+mj-lt"/>
                <a:cs typeface="Arial" charset="0"/>
              </a:rPr>
              <a:t> </a:t>
            </a:r>
            <a:r>
              <a:rPr lang="en-US" sz="2400" dirty="0" err="1">
                <a:latin typeface="+mj-lt"/>
                <a:cs typeface="Arial" charset="0"/>
              </a:rPr>
              <a:t>pagkakaroon</a:t>
            </a:r>
            <a:r>
              <a:rPr lang="en-US" sz="2400" dirty="0">
                <a:latin typeface="+mj-lt"/>
                <a:cs typeface="Arial" charset="0"/>
              </a:rPr>
              <a:t> ng </a:t>
            </a:r>
            <a:r>
              <a:rPr lang="en-US" sz="2400" dirty="0" err="1">
                <a:latin typeface="+mj-lt"/>
                <a:cs typeface="Arial" charset="0"/>
              </a:rPr>
              <a:t>sapat</a:t>
            </a:r>
            <a:r>
              <a:rPr lang="en-US" sz="2400" dirty="0">
                <a:latin typeface="+mj-lt"/>
                <a:cs typeface="Arial" charset="0"/>
              </a:rPr>
              <a:t> </a:t>
            </a:r>
            <a:r>
              <a:rPr lang="en-US" sz="2400" dirty="0" err="1">
                <a:latin typeface="+mj-lt"/>
                <a:cs typeface="Arial" charset="0"/>
              </a:rPr>
              <a:t>na</a:t>
            </a:r>
            <a:r>
              <a:rPr lang="en-US" sz="2400" dirty="0">
                <a:latin typeface="+mj-lt"/>
                <a:cs typeface="Arial" charset="0"/>
              </a:rPr>
              <a:t> </a:t>
            </a:r>
            <a:r>
              <a:rPr lang="en-US" sz="2400" dirty="0" err="1">
                <a:latin typeface="+mj-lt"/>
                <a:cs typeface="Arial" charset="0"/>
              </a:rPr>
              <a:t>kaalaman</a:t>
            </a:r>
            <a:r>
              <a:rPr lang="en-US" sz="2400" dirty="0">
                <a:latin typeface="+mj-lt"/>
                <a:cs typeface="Arial" charset="0"/>
              </a:rPr>
              <a:t> ay </a:t>
            </a:r>
            <a:r>
              <a:rPr lang="en-US" sz="2400" dirty="0" err="1">
                <a:latin typeface="+mj-lt"/>
                <a:cs typeface="Arial" charset="0"/>
              </a:rPr>
              <a:t>makatutulong</a:t>
            </a:r>
            <a:r>
              <a:rPr lang="en-US" sz="2400" dirty="0">
                <a:latin typeface="+mj-lt"/>
                <a:cs typeface="Arial" charset="0"/>
              </a:rPr>
              <a:t> para </a:t>
            </a:r>
            <a:r>
              <a:rPr lang="en-US" sz="2400" dirty="0" err="1">
                <a:latin typeface="+mj-lt"/>
                <a:cs typeface="Arial" charset="0"/>
              </a:rPr>
              <a:t>masapol</a:t>
            </a:r>
            <a:r>
              <a:rPr lang="en-US" sz="2400" dirty="0">
                <a:latin typeface="+mj-lt"/>
                <a:cs typeface="Arial" charset="0"/>
              </a:rPr>
              <a:t> </a:t>
            </a:r>
            <a:r>
              <a:rPr lang="en-US" sz="2400" dirty="0" err="1">
                <a:latin typeface="+mj-lt"/>
                <a:cs typeface="Arial" charset="0"/>
              </a:rPr>
              <a:t>ang</a:t>
            </a:r>
            <a:r>
              <a:rPr lang="en-US" sz="2400" dirty="0">
                <a:latin typeface="+mj-lt"/>
                <a:cs typeface="Arial" charset="0"/>
              </a:rPr>
              <a:t> </a:t>
            </a:r>
            <a:r>
              <a:rPr lang="en-US" sz="2400" dirty="0" err="1">
                <a:latin typeface="+mj-lt"/>
                <a:cs typeface="Arial" charset="0"/>
              </a:rPr>
              <a:t>tunay</a:t>
            </a:r>
            <a:r>
              <a:rPr lang="en-US" sz="2400" dirty="0">
                <a:latin typeface="+mj-lt"/>
                <a:cs typeface="Arial" charset="0"/>
              </a:rPr>
              <a:t> </a:t>
            </a:r>
            <a:r>
              <a:rPr lang="en-US" sz="2400" dirty="0" err="1">
                <a:latin typeface="+mj-lt"/>
                <a:cs typeface="Arial" charset="0"/>
              </a:rPr>
              <a:t>na</a:t>
            </a:r>
            <a:r>
              <a:rPr lang="en-US" sz="2400" dirty="0">
                <a:latin typeface="+mj-lt"/>
                <a:cs typeface="Arial" charset="0"/>
              </a:rPr>
              <a:t> </a:t>
            </a:r>
            <a:r>
              <a:rPr lang="en-US" sz="2400" dirty="0" err="1">
                <a:latin typeface="+mj-lt"/>
                <a:cs typeface="Arial" charset="0"/>
              </a:rPr>
              <a:t>nais</a:t>
            </a:r>
            <a:r>
              <a:rPr lang="en-US" sz="2400" dirty="0">
                <a:latin typeface="+mj-lt"/>
                <a:cs typeface="Arial" charset="0"/>
              </a:rPr>
              <a:t> </a:t>
            </a:r>
            <a:r>
              <a:rPr lang="en-US" sz="2400" dirty="0" err="1">
                <a:latin typeface="+mj-lt"/>
                <a:cs typeface="Arial" charset="0"/>
              </a:rPr>
              <a:t>paratingin</a:t>
            </a:r>
            <a:r>
              <a:rPr lang="en-US" sz="2400" dirty="0">
                <a:latin typeface="+mj-lt"/>
                <a:cs typeface="Arial" charset="0"/>
              </a:rPr>
              <a:t> ng </a:t>
            </a:r>
            <a:r>
              <a:rPr lang="en-US" sz="2400" dirty="0" err="1" smtClean="0">
                <a:latin typeface="+mj-lt"/>
                <a:cs typeface="Arial" charset="0"/>
              </a:rPr>
              <a:t>teksto</a:t>
            </a:r>
            <a:r>
              <a:rPr lang="en-US" sz="2400" dirty="0" smtClean="0">
                <a:latin typeface="+mj-lt"/>
                <a:cs typeface="Arial" charset="0"/>
              </a:rPr>
              <a:t>.</a:t>
            </a: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400" dirty="0" err="1" smtClean="0">
                <a:latin typeface="+mj-lt"/>
                <a:cs typeface="Arial" charset="0"/>
              </a:rPr>
              <a:t>Magsaliksik</a:t>
            </a:r>
            <a:r>
              <a:rPr lang="en-US" sz="2400" dirty="0" smtClean="0">
                <a:latin typeface="+mj-lt"/>
                <a:cs typeface="Arial" charset="0"/>
              </a:rPr>
              <a:t> </a:t>
            </a:r>
            <a:r>
              <a:rPr lang="en-US" sz="2400" dirty="0">
                <a:latin typeface="+mj-lt"/>
                <a:cs typeface="Arial" charset="0"/>
              </a:rPr>
              <a:t>para </a:t>
            </a:r>
            <a:r>
              <a:rPr lang="en-US" sz="2400" dirty="0" err="1">
                <a:latin typeface="+mj-lt"/>
                <a:cs typeface="Arial" charset="0"/>
              </a:rPr>
              <a:t>makatipon</a:t>
            </a:r>
            <a:r>
              <a:rPr lang="en-US" sz="2400" dirty="0">
                <a:latin typeface="+mj-lt"/>
                <a:cs typeface="Arial" charset="0"/>
              </a:rPr>
              <a:t> ng </a:t>
            </a:r>
            <a:r>
              <a:rPr lang="en-US" sz="2400" dirty="0" err="1">
                <a:latin typeface="+mj-lt"/>
                <a:cs typeface="Arial" charset="0"/>
              </a:rPr>
              <a:t>iba</a:t>
            </a:r>
            <a:r>
              <a:rPr lang="en-US" sz="2400" dirty="0">
                <a:latin typeface="+mj-lt"/>
                <a:cs typeface="Arial" charset="0"/>
              </a:rPr>
              <a:t> pang </a:t>
            </a:r>
            <a:r>
              <a:rPr lang="en-US" sz="2400" dirty="0" err="1">
                <a:latin typeface="+mj-lt"/>
                <a:cs typeface="Arial" charset="0"/>
              </a:rPr>
              <a:t>impormasyon</a:t>
            </a:r>
            <a:r>
              <a:rPr lang="en-US" sz="2400" dirty="0">
                <a:latin typeface="+mj-lt"/>
                <a:cs typeface="Arial" charset="0"/>
              </a:rPr>
              <a:t> para mas </a:t>
            </a:r>
            <a:r>
              <a:rPr lang="en-US" sz="2400" dirty="0" err="1">
                <a:latin typeface="+mj-lt"/>
                <a:cs typeface="Arial" charset="0"/>
              </a:rPr>
              <a:t>lumawak</a:t>
            </a:r>
            <a:r>
              <a:rPr lang="en-US" sz="2400" dirty="0">
                <a:latin typeface="+mj-lt"/>
                <a:cs typeface="Arial" charset="0"/>
              </a:rPr>
              <a:t> </a:t>
            </a:r>
            <a:r>
              <a:rPr lang="en-US" sz="2400" dirty="0" err="1">
                <a:latin typeface="+mj-lt"/>
                <a:cs typeface="Arial" charset="0"/>
              </a:rPr>
              <a:t>ang</a:t>
            </a:r>
            <a:r>
              <a:rPr lang="en-US" sz="2400" dirty="0">
                <a:latin typeface="+mj-lt"/>
                <a:cs typeface="Arial" charset="0"/>
              </a:rPr>
              <a:t> </a:t>
            </a:r>
            <a:r>
              <a:rPr lang="en-US" sz="2400" dirty="0" err="1">
                <a:latin typeface="+mj-lt"/>
                <a:cs typeface="Arial" charset="0"/>
              </a:rPr>
              <a:t>kaalaman</a:t>
            </a:r>
            <a:r>
              <a:rPr lang="en-US" sz="2400" dirty="0">
                <a:latin typeface="+mj-lt"/>
                <a:cs typeface="Arial" charset="0"/>
              </a:rPr>
              <a:t> </a:t>
            </a:r>
            <a:r>
              <a:rPr lang="en-US" sz="2400" dirty="0" err="1">
                <a:latin typeface="+mj-lt"/>
                <a:cs typeface="Arial" charset="0"/>
              </a:rPr>
              <a:t>na</a:t>
            </a:r>
            <a:r>
              <a:rPr lang="en-US" sz="2400" dirty="0">
                <a:latin typeface="+mj-lt"/>
                <a:cs typeface="Arial" charset="0"/>
              </a:rPr>
              <a:t> </a:t>
            </a:r>
            <a:r>
              <a:rPr lang="en-US" sz="2400" dirty="0" err="1">
                <a:latin typeface="+mj-lt"/>
                <a:cs typeface="Arial" charset="0"/>
              </a:rPr>
              <a:t>malaking</a:t>
            </a:r>
            <a:r>
              <a:rPr lang="en-US" sz="2400" dirty="0">
                <a:latin typeface="+mj-lt"/>
                <a:cs typeface="Arial" charset="0"/>
              </a:rPr>
              <a:t> </a:t>
            </a:r>
            <a:r>
              <a:rPr lang="en-US" sz="2400" dirty="0" err="1">
                <a:latin typeface="+mj-lt"/>
                <a:cs typeface="Arial" charset="0"/>
              </a:rPr>
              <a:t>tulong</a:t>
            </a:r>
            <a:r>
              <a:rPr lang="en-US" sz="2400" dirty="0">
                <a:latin typeface="+mj-lt"/>
                <a:cs typeface="Arial" charset="0"/>
              </a:rPr>
              <a:t> </a:t>
            </a:r>
            <a:r>
              <a:rPr lang="en-US" sz="2400" dirty="0" err="1">
                <a:latin typeface="+mj-lt"/>
                <a:cs typeface="Arial" charset="0"/>
              </a:rPr>
              <a:t>sa</a:t>
            </a:r>
            <a:r>
              <a:rPr lang="en-US" sz="2400" dirty="0">
                <a:latin typeface="+mj-lt"/>
                <a:cs typeface="Arial" charset="0"/>
              </a:rPr>
              <a:t> </a:t>
            </a:r>
            <a:r>
              <a:rPr lang="en-US" sz="2400" dirty="0" err="1">
                <a:latin typeface="+mj-lt"/>
                <a:cs typeface="Arial" charset="0"/>
              </a:rPr>
              <a:t>magiging</a:t>
            </a:r>
            <a:r>
              <a:rPr lang="en-US" sz="2400" dirty="0">
                <a:latin typeface="+mj-lt"/>
                <a:cs typeface="Arial" charset="0"/>
              </a:rPr>
              <a:t> </a:t>
            </a:r>
            <a:r>
              <a:rPr lang="en-US" sz="2400" dirty="0" err="1">
                <a:latin typeface="+mj-lt"/>
                <a:cs typeface="Arial" charset="0"/>
              </a:rPr>
              <a:t>bisa</a:t>
            </a:r>
            <a:r>
              <a:rPr lang="en-US" sz="2400" dirty="0">
                <a:latin typeface="+mj-lt"/>
                <a:cs typeface="Arial" charset="0"/>
              </a:rPr>
              <a:t> at </a:t>
            </a:r>
            <a:r>
              <a:rPr lang="en-US" sz="2400" dirty="0" err="1">
                <a:latin typeface="+mj-lt"/>
                <a:cs typeface="Arial" charset="0"/>
              </a:rPr>
              <a:t>kahusayan</a:t>
            </a:r>
            <a:r>
              <a:rPr lang="en-US" sz="2400" dirty="0">
                <a:latin typeface="+mj-lt"/>
                <a:cs typeface="Arial" charset="0"/>
              </a:rPr>
              <a:t> ng </a:t>
            </a:r>
            <a:r>
              <a:rPr lang="en-US" sz="2400" dirty="0" err="1" smtClean="0">
                <a:latin typeface="+mj-lt"/>
                <a:cs typeface="Arial" charset="0"/>
              </a:rPr>
              <a:t>salin</a:t>
            </a:r>
            <a:endParaRPr lang="en-US" sz="2400" dirty="0" smtClean="0">
              <a:latin typeface="+mj-lt"/>
              <a:cs typeface="Arial" charset="0"/>
            </a:endParaRP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400" dirty="0" err="1" smtClean="0">
                <a:latin typeface="+mj-lt"/>
                <a:cs typeface="Arial" charset="0"/>
              </a:rPr>
              <a:t>Kailangang</a:t>
            </a:r>
            <a:r>
              <a:rPr lang="en-US" sz="2400" dirty="0" smtClean="0">
                <a:latin typeface="+mj-lt"/>
                <a:cs typeface="Arial" charset="0"/>
              </a:rPr>
              <a:t> </a:t>
            </a:r>
            <a:r>
              <a:rPr lang="en-US" sz="2400" dirty="0" err="1">
                <a:latin typeface="+mj-lt"/>
                <a:cs typeface="Arial" charset="0"/>
              </a:rPr>
              <a:t>ganap</a:t>
            </a:r>
            <a:r>
              <a:rPr lang="en-US" sz="2400" dirty="0">
                <a:latin typeface="+mj-lt"/>
                <a:cs typeface="Arial" charset="0"/>
              </a:rPr>
              <a:t> </a:t>
            </a:r>
            <a:r>
              <a:rPr lang="en-US" sz="2400" dirty="0" err="1">
                <a:latin typeface="+mj-lt"/>
                <a:cs typeface="Arial" charset="0"/>
              </a:rPr>
              <a:t>na</a:t>
            </a:r>
            <a:r>
              <a:rPr lang="en-US" sz="2400" dirty="0">
                <a:latin typeface="+mj-lt"/>
                <a:cs typeface="Arial" charset="0"/>
              </a:rPr>
              <a:t> </a:t>
            </a:r>
            <a:r>
              <a:rPr lang="en-US" sz="2400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maunawaan</a:t>
            </a:r>
            <a:r>
              <a:rPr lang="en-US" sz="2400" dirty="0">
                <a:latin typeface="+mj-lt"/>
                <a:cs typeface="Arial" charset="0"/>
              </a:rPr>
              <a:t> ng </a:t>
            </a:r>
            <a:r>
              <a:rPr lang="en-US" sz="2400" dirty="0" err="1">
                <a:latin typeface="+mj-lt"/>
                <a:cs typeface="Arial" charset="0"/>
              </a:rPr>
              <a:t>tagapagsalin</a:t>
            </a:r>
            <a:r>
              <a:rPr lang="en-US" sz="2400" dirty="0">
                <a:latin typeface="+mj-lt"/>
                <a:cs typeface="Arial" charset="0"/>
              </a:rPr>
              <a:t> </a:t>
            </a:r>
            <a:r>
              <a:rPr lang="en-US" sz="2400" dirty="0" err="1">
                <a:latin typeface="+mj-lt"/>
                <a:cs typeface="Arial" charset="0"/>
              </a:rPr>
              <a:t>ang</a:t>
            </a:r>
            <a:r>
              <a:rPr lang="en-US" sz="2400" dirty="0">
                <a:latin typeface="+mj-lt"/>
                <a:cs typeface="Arial" charset="0"/>
              </a:rPr>
              <a:t> </a:t>
            </a:r>
            <a:r>
              <a:rPr lang="en-US" sz="2400" dirty="0" err="1">
                <a:latin typeface="+mj-lt"/>
                <a:cs typeface="Arial" charset="0"/>
              </a:rPr>
              <a:t>nilalaman</a:t>
            </a:r>
            <a:r>
              <a:rPr lang="en-US" sz="2400" dirty="0">
                <a:latin typeface="+mj-lt"/>
                <a:cs typeface="Arial" charset="0"/>
              </a:rPr>
              <a:t> at </a:t>
            </a:r>
            <a:r>
              <a:rPr lang="en-US" sz="2400" dirty="0" err="1">
                <a:latin typeface="+mj-lt"/>
                <a:cs typeface="Arial" charset="0"/>
              </a:rPr>
              <a:t>intensyon</a:t>
            </a:r>
            <a:r>
              <a:rPr lang="en-US" sz="2400" dirty="0">
                <a:latin typeface="+mj-lt"/>
                <a:cs typeface="Arial" charset="0"/>
              </a:rPr>
              <a:t> ng </a:t>
            </a:r>
            <a:r>
              <a:rPr lang="en-US" sz="2400" dirty="0" err="1">
                <a:latin typeface="+mj-lt"/>
                <a:cs typeface="Arial" charset="0"/>
              </a:rPr>
              <a:t>awtor</a:t>
            </a:r>
            <a:r>
              <a:rPr lang="en-US" sz="2400" dirty="0">
                <a:latin typeface="+mj-lt"/>
                <a:cs typeface="Arial" charset="0"/>
              </a:rPr>
              <a:t> ng </a:t>
            </a:r>
            <a:r>
              <a:rPr lang="en-US" sz="2400" dirty="0" err="1">
                <a:latin typeface="+mj-lt"/>
                <a:cs typeface="Arial" charset="0"/>
              </a:rPr>
              <a:t>akdang</a:t>
            </a:r>
            <a:r>
              <a:rPr lang="en-US" sz="2400" dirty="0">
                <a:latin typeface="+mj-lt"/>
                <a:cs typeface="Arial" charset="0"/>
              </a:rPr>
              <a:t> </a:t>
            </a:r>
            <a:r>
              <a:rPr lang="en-US" sz="2400" dirty="0" err="1">
                <a:latin typeface="+mj-lt"/>
                <a:cs typeface="Arial" charset="0"/>
              </a:rPr>
              <a:t>isinasalin</a:t>
            </a:r>
            <a:r>
              <a:rPr lang="en-US" sz="2400" dirty="0">
                <a:latin typeface="+mj-lt"/>
                <a:cs typeface="Arial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en-PH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8471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60412" y="349169"/>
            <a:ext cx="9143998" cy="1020762"/>
          </a:xfrm>
        </p:spPr>
        <p:txBody>
          <a:bodyPr>
            <a:normAutofit/>
          </a:bodyPr>
          <a:lstStyle/>
          <a:p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Mga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Katangiang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Dapat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Taglayin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ng 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Isang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Tagapagsalin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:</a:t>
            </a:r>
            <a:endParaRPr lang="en-US" dirty="0"/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  <p:sp>
        <p:nvSpPr>
          <p:cNvPr id="7" name="Title 1"/>
          <p:cNvSpPr>
            <a:spLocks noGrp="1"/>
          </p:cNvSpPr>
          <p:nvPr>
            <p:ph idx="1"/>
          </p:nvPr>
        </p:nvSpPr>
        <p:spPr>
          <a:xfrm>
            <a:off x="569913" y="1788764"/>
            <a:ext cx="11277599" cy="1143000"/>
          </a:xfrm>
        </p:spPr>
        <p:txBody>
          <a:bodyPr anchor="ctr">
            <a:normAutofit/>
          </a:bodyPr>
          <a:lstStyle/>
          <a:p>
            <a:pPr>
              <a:buNone/>
              <a:defRPr/>
            </a:pP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4.</a:t>
            </a: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+mj-lt"/>
              </a:rPr>
              <a:t>Sapat</a:t>
            </a:r>
            <a:r>
              <a:rPr lang="en-US" dirty="0">
                <a:solidFill>
                  <a:schemeClr val="hlink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+mj-lt"/>
              </a:rPr>
              <a:t>na</a:t>
            </a:r>
            <a:r>
              <a:rPr lang="en-US" dirty="0">
                <a:solidFill>
                  <a:schemeClr val="hlink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+mj-lt"/>
              </a:rPr>
              <a:t>kaalaman</a:t>
            </a:r>
            <a:r>
              <a:rPr lang="en-US" dirty="0">
                <a:solidFill>
                  <a:schemeClr val="hlink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+mj-lt"/>
              </a:rPr>
              <a:t>sa</a:t>
            </a:r>
            <a:r>
              <a:rPr lang="en-US" dirty="0">
                <a:solidFill>
                  <a:schemeClr val="hlink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+mj-lt"/>
              </a:rPr>
              <a:t>kultura</a:t>
            </a:r>
            <a:r>
              <a:rPr lang="en-US" dirty="0">
                <a:solidFill>
                  <a:schemeClr val="hlink"/>
                </a:solidFill>
                <a:latin typeface="+mj-lt"/>
              </a:rPr>
              <a:t> ng </a:t>
            </a:r>
            <a:r>
              <a:rPr lang="en-US" dirty="0" err="1">
                <a:solidFill>
                  <a:schemeClr val="hlink"/>
                </a:solidFill>
                <a:latin typeface="+mj-lt"/>
              </a:rPr>
              <a:t>dalawang</a:t>
            </a:r>
            <a:r>
              <a:rPr lang="en-US" dirty="0">
                <a:solidFill>
                  <a:schemeClr val="hlink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+mj-lt"/>
              </a:rPr>
              <a:t>bansang</a:t>
            </a:r>
            <a:r>
              <a:rPr lang="en-US" dirty="0">
                <a:solidFill>
                  <a:schemeClr val="hlink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+mj-lt"/>
              </a:rPr>
              <a:t>kaugnay</a:t>
            </a:r>
            <a:r>
              <a:rPr lang="en-US" dirty="0">
                <a:solidFill>
                  <a:schemeClr val="hlink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+mj-lt"/>
              </a:rPr>
              <a:t>sa</a:t>
            </a:r>
            <a:r>
              <a:rPr lang="en-US" dirty="0">
                <a:solidFill>
                  <a:schemeClr val="hlink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hlink"/>
                </a:solidFill>
                <a:latin typeface="+mj-lt"/>
              </a:rPr>
              <a:t>pagsasalin</a:t>
            </a: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2526" y="2881830"/>
            <a:ext cx="106323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ct val="50000"/>
              </a:spcBef>
              <a:buFont typeface="+mj-lt"/>
              <a:buAutoNum type="arabicPeriod"/>
            </a:pPr>
            <a:r>
              <a:rPr lang="en-US" altLang="en-US" sz="2400" dirty="0" err="1">
                <a:latin typeface="+mj-lt"/>
              </a:rPr>
              <a:t>Tandaan</a:t>
            </a:r>
            <a:r>
              <a:rPr lang="en-US" altLang="en-US" sz="2400" dirty="0">
                <a:latin typeface="+mj-lt"/>
              </a:rPr>
              <a:t> </a:t>
            </a:r>
            <a:r>
              <a:rPr lang="en-US" altLang="en-US" sz="2400" dirty="0" err="1">
                <a:latin typeface="+mj-lt"/>
              </a:rPr>
              <a:t>na</a:t>
            </a:r>
            <a:r>
              <a:rPr lang="en-US" altLang="en-US" sz="2400" dirty="0">
                <a:latin typeface="+mj-lt"/>
              </a:rPr>
              <a:t> </a:t>
            </a:r>
            <a:r>
              <a:rPr lang="en-US" altLang="en-US" sz="2400" dirty="0" err="1">
                <a:latin typeface="+mj-lt"/>
              </a:rPr>
              <a:t>ang</a:t>
            </a:r>
            <a:r>
              <a:rPr lang="en-US" altLang="en-US" sz="2400" dirty="0">
                <a:latin typeface="+mj-lt"/>
              </a:rPr>
              <a:t> </a:t>
            </a:r>
            <a:r>
              <a:rPr lang="en-US" altLang="en-US" sz="2400" dirty="0" err="1">
                <a:latin typeface="+mj-lt"/>
              </a:rPr>
              <a:t>wika</a:t>
            </a:r>
            <a:r>
              <a:rPr lang="en-US" altLang="en-US" sz="2400" dirty="0">
                <a:latin typeface="+mj-lt"/>
              </a:rPr>
              <a:t> ng </a:t>
            </a:r>
            <a:r>
              <a:rPr lang="en-US" altLang="en-US" sz="2400" dirty="0" err="1">
                <a:latin typeface="+mj-lt"/>
              </a:rPr>
              <a:t>isang</a:t>
            </a:r>
            <a:r>
              <a:rPr lang="en-US" altLang="en-US" sz="2400" dirty="0">
                <a:latin typeface="+mj-lt"/>
              </a:rPr>
              <a:t> </a:t>
            </a:r>
            <a:r>
              <a:rPr lang="en-US" altLang="en-US" sz="2400" dirty="0" err="1">
                <a:latin typeface="+mj-lt"/>
              </a:rPr>
              <a:t>bansa</a:t>
            </a:r>
            <a:r>
              <a:rPr lang="en-US" altLang="en-US" sz="2400" dirty="0">
                <a:latin typeface="+mj-lt"/>
              </a:rPr>
              <a:t> ay </a:t>
            </a:r>
            <a:r>
              <a:rPr lang="en-US" altLang="en-US" sz="2400" dirty="0" err="1">
                <a:latin typeface="+mj-lt"/>
              </a:rPr>
              <a:t>laging</a:t>
            </a:r>
            <a:r>
              <a:rPr lang="en-US" altLang="en-US" sz="2400" dirty="0">
                <a:latin typeface="+mj-lt"/>
              </a:rPr>
              <a:t> </a:t>
            </a:r>
            <a:r>
              <a:rPr lang="en-US" altLang="en-US" sz="2400" dirty="0" err="1">
                <a:latin typeface="+mj-lt"/>
              </a:rPr>
              <a:t>nakabuhol</a:t>
            </a:r>
            <a:r>
              <a:rPr lang="en-US" altLang="en-US" sz="2400" dirty="0">
                <a:latin typeface="+mj-lt"/>
              </a:rPr>
              <a:t> </a:t>
            </a:r>
            <a:r>
              <a:rPr lang="en-US" altLang="en-US" sz="2400" dirty="0" err="1">
                <a:latin typeface="+mj-lt"/>
              </a:rPr>
              <a:t>sa</a:t>
            </a:r>
            <a:r>
              <a:rPr lang="en-US" altLang="en-US" sz="2400" dirty="0">
                <a:latin typeface="+mj-lt"/>
              </a:rPr>
              <a:t> </a:t>
            </a:r>
            <a:r>
              <a:rPr lang="en-US" altLang="en-US" sz="2400" dirty="0" err="1">
                <a:latin typeface="+mj-lt"/>
              </a:rPr>
              <a:t>kanyang</a:t>
            </a:r>
            <a:r>
              <a:rPr lang="en-US" altLang="en-US" sz="2400" dirty="0">
                <a:latin typeface="+mj-lt"/>
              </a:rPr>
              <a:t> </a:t>
            </a:r>
            <a:r>
              <a:rPr lang="en-US" altLang="en-US" sz="2400" dirty="0" err="1">
                <a:latin typeface="+mj-lt"/>
              </a:rPr>
              <a:t>kultura</a:t>
            </a:r>
            <a:r>
              <a:rPr lang="en-US" altLang="en-US" sz="2400" dirty="0">
                <a:latin typeface="+mj-lt"/>
              </a:rPr>
              <a:t>.</a:t>
            </a: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/>
            </a:pPr>
            <a:r>
              <a:rPr lang="en-US" altLang="en-US" sz="2400" dirty="0">
                <a:latin typeface="+mj-lt"/>
              </a:rPr>
              <a:t>Kung </a:t>
            </a:r>
            <a:r>
              <a:rPr lang="en-US" altLang="en-US" sz="2400" dirty="0" err="1">
                <a:latin typeface="+mj-lt"/>
              </a:rPr>
              <a:t>ano</a:t>
            </a:r>
            <a:r>
              <a:rPr lang="en-US" altLang="en-US" sz="2400" dirty="0">
                <a:latin typeface="+mj-lt"/>
              </a:rPr>
              <a:t> </a:t>
            </a:r>
            <a:r>
              <a:rPr lang="en-US" altLang="en-US" sz="2400" dirty="0" err="1">
                <a:latin typeface="+mj-lt"/>
              </a:rPr>
              <a:t>ang</a:t>
            </a:r>
            <a:r>
              <a:rPr lang="en-US" altLang="en-US" sz="2400" dirty="0">
                <a:latin typeface="+mj-lt"/>
              </a:rPr>
              <a:t> </a:t>
            </a:r>
            <a:r>
              <a:rPr lang="en-US" altLang="en-US" sz="2400" dirty="0" err="1">
                <a:latin typeface="+mj-lt"/>
              </a:rPr>
              <a:t>mga</a:t>
            </a:r>
            <a:r>
              <a:rPr lang="en-US" altLang="en-US" sz="2400" dirty="0">
                <a:latin typeface="+mj-lt"/>
              </a:rPr>
              <a:t> </a:t>
            </a:r>
            <a:r>
              <a:rPr lang="en-US" altLang="en-US" sz="2400" dirty="0" err="1">
                <a:latin typeface="+mj-lt"/>
              </a:rPr>
              <a:t>kahulugang</a:t>
            </a:r>
            <a:r>
              <a:rPr lang="en-US" altLang="en-US" sz="2400" dirty="0">
                <a:latin typeface="+mj-lt"/>
              </a:rPr>
              <a:t> </a:t>
            </a:r>
            <a:r>
              <a:rPr lang="en-US" altLang="en-US" sz="2400" dirty="0" err="1">
                <a:latin typeface="+mj-lt"/>
              </a:rPr>
              <a:t>sangkot</a:t>
            </a:r>
            <a:r>
              <a:rPr lang="en-US" altLang="en-US" sz="2400" dirty="0">
                <a:latin typeface="+mj-lt"/>
              </a:rPr>
              <a:t> </a:t>
            </a:r>
            <a:r>
              <a:rPr lang="en-US" altLang="en-US" sz="2400" dirty="0" err="1">
                <a:latin typeface="+mj-lt"/>
              </a:rPr>
              <a:t>sa</a:t>
            </a:r>
            <a:r>
              <a:rPr lang="en-US" altLang="en-US" sz="2400" dirty="0">
                <a:latin typeface="+mj-lt"/>
              </a:rPr>
              <a:t> </a:t>
            </a:r>
            <a:r>
              <a:rPr lang="en-US" altLang="en-US" sz="2400" dirty="0" err="1">
                <a:latin typeface="+mj-lt"/>
              </a:rPr>
              <a:t>kahulugan</a:t>
            </a:r>
            <a:r>
              <a:rPr lang="en-US" altLang="en-US" sz="2400" dirty="0">
                <a:latin typeface="+mj-lt"/>
              </a:rPr>
              <a:t> ng </a:t>
            </a:r>
            <a:r>
              <a:rPr lang="en-US" altLang="en-US" sz="2400" dirty="0" err="1">
                <a:latin typeface="+mj-lt"/>
              </a:rPr>
              <a:t>mga</a:t>
            </a:r>
            <a:r>
              <a:rPr lang="en-US" altLang="en-US" sz="2400" dirty="0">
                <a:latin typeface="+mj-lt"/>
              </a:rPr>
              <a:t> </a:t>
            </a:r>
            <a:r>
              <a:rPr lang="en-US" altLang="en-US" sz="2400" dirty="0" err="1" smtClean="0">
                <a:latin typeface="+mj-lt"/>
              </a:rPr>
              <a:t>salita</a:t>
            </a:r>
            <a:endParaRPr lang="en-US" alt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4849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60412" y="381000"/>
            <a:ext cx="10820400" cy="2971800"/>
          </a:xfrm>
        </p:spPr>
        <p:txBody>
          <a:bodyPr/>
          <a:lstStyle/>
          <a:p>
            <a:pPr algn="just"/>
            <a:r>
              <a:rPr lang="en-US" altLang="en-US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Pagsasaling-wika</a:t>
            </a:r>
            <a:r>
              <a:rPr lang="en-US" alt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- </a:t>
            </a:r>
            <a:r>
              <a:rPr lang="en-US" alt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paglilipat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ng 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isang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teksto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 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sa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pinakamalapit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na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diwa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mula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sa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panimulaang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wika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papunta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sa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tunguhang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wika</a:t>
            </a:r>
            <a:endParaRPr lang="en-US" alt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algn="just"/>
            <a:r>
              <a:rPr lang="en-US" altLang="en-US" dirty="0" smtClean="0">
                <a:latin typeface="+mj-lt"/>
              </a:rPr>
              <a:t>Ito </a:t>
            </a:r>
            <a:r>
              <a:rPr lang="en-US" altLang="en-US" dirty="0" err="1" smtClean="0">
                <a:latin typeface="+mj-lt"/>
              </a:rPr>
              <a:t>ang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paglipat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sa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pinagsasalinang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wika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 smtClean="0">
                <a:latin typeface="+mj-lt"/>
              </a:rPr>
              <a:t>pinakamalapit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katumbas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na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diwa</a:t>
            </a:r>
            <a:r>
              <a:rPr lang="en-US" altLang="en-US" dirty="0">
                <a:latin typeface="+mj-lt"/>
              </a:rPr>
              <a:t> at </a:t>
            </a:r>
            <a:r>
              <a:rPr lang="en-US" altLang="en-US" dirty="0" err="1">
                <a:latin typeface="+mj-lt"/>
              </a:rPr>
              <a:t>estilong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nasa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wikang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isinasalin</a:t>
            </a:r>
            <a:r>
              <a:rPr lang="en-US" altLang="en-US" dirty="0" smtClean="0">
                <a:latin typeface="+mj-lt"/>
              </a:rPr>
              <a:t> (</a:t>
            </a:r>
            <a:r>
              <a:rPr lang="en-US" altLang="en-US" dirty="0">
                <a:latin typeface="+mj-lt"/>
              </a:rPr>
              <a:t>Santiago).</a:t>
            </a:r>
          </a:p>
          <a:p>
            <a:pPr algn="just"/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610172" y="3219001"/>
            <a:ext cx="10972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n-US" alt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INGLES 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------------------------</a:t>
            </a:r>
            <a:r>
              <a:rPr lang="en-US" alt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FILIPINO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</a:p>
          <a:p>
            <a:pPr algn="ctr"/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( </a:t>
            </a:r>
            <a:r>
              <a:rPr lang="en-US" alt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Wikang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Isinasalin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)         ( </a:t>
            </a:r>
            <a:r>
              <a:rPr lang="en-US" alt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Wikang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Pinagsasalinan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)</a:t>
            </a:r>
          </a:p>
          <a:p>
            <a:pPr algn="just"/>
            <a:endParaRPr lang="en-US" alt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algn="ctr"/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  </a:t>
            </a:r>
            <a:r>
              <a:rPr lang="en-US" alt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Tagabasa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 A &lt; ======== =  &gt;  </a:t>
            </a:r>
            <a:r>
              <a:rPr lang="en-US" alt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Tagabasa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 B</a:t>
            </a:r>
            <a:endParaRPr lang="en-PH" sz="2800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MGA DAPAT TANDAAN SA </a:t>
            </a:r>
            <a:r>
              <a:rPr lang="en-US" altLang="en-US" dirty="0" smtClean="0"/>
              <a:t>PAGSASALIN: 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982198" cy="42672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altLang="en-US" dirty="0">
                <a:latin typeface="+mj-lt"/>
              </a:rPr>
              <a:t>1. </a:t>
            </a:r>
            <a:r>
              <a:rPr lang="en-US" altLang="en-US" dirty="0" err="1" smtClean="0">
                <a:latin typeface="+mj-lt"/>
              </a:rPr>
              <a:t>Suriin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>
                <a:latin typeface="+mj-lt"/>
              </a:rPr>
              <a:t>kung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pangungusap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ito</a:t>
            </a:r>
            <a:r>
              <a:rPr lang="en-US" altLang="en-US" dirty="0">
                <a:latin typeface="+mj-lt"/>
              </a:rPr>
              <a:t> ay Malaya </a:t>
            </a:r>
            <a:r>
              <a:rPr lang="en-US" altLang="en-US" dirty="0" smtClean="0">
                <a:latin typeface="+mj-lt"/>
              </a:rPr>
              <a:t>o </a:t>
            </a:r>
            <a:r>
              <a:rPr lang="en-US" altLang="en-US" dirty="0" err="1" smtClean="0">
                <a:latin typeface="+mj-lt"/>
              </a:rPr>
              <a:t>pormula</a:t>
            </a:r>
            <a:r>
              <a:rPr lang="en-US" altLang="en-US" dirty="0">
                <a:latin typeface="+mj-lt"/>
              </a:rPr>
              <a:t>.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400" dirty="0" err="1" smtClean="0">
                <a:solidFill>
                  <a:srgbClr val="0070C0"/>
                </a:solidFill>
                <a:latin typeface="+mj-lt"/>
              </a:rPr>
              <a:t>Pormula</a:t>
            </a:r>
            <a:r>
              <a:rPr lang="en-US" altLang="en-US" sz="2400" dirty="0" smtClean="0">
                <a:latin typeface="+mj-lt"/>
              </a:rPr>
              <a:t> </a:t>
            </a:r>
            <a:r>
              <a:rPr lang="en-US" altLang="en-US" sz="2400" dirty="0">
                <a:latin typeface="+mj-lt"/>
              </a:rPr>
              <a:t>– </a:t>
            </a:r>
            <a:r>
              <a:rPr lang="en-US" altLang="en-US" sz="2400" dirty="0" err="1">
                <a:latin typeface="+mj-lt"/>
              </a:rPr>
              <a:t>hindi</a:t>
            </a:r>
            <a:r>
              <a:rPr lang="en-US" altLang="en-US" sz="2400" dirty="0">
                <a:latin typeface="+mj-lt"/>
              </a:rPr>
              <a:t> </a:t>
            </a:r>
            <a:r>
              <a:rPr lang="en-US" altLang="en-US" sz="2400" dirty="0" err="1">
                <a:latin typeface="+mj-lt"/>
              </a:rPr>
              <a:t>nagbabago</a:t>
            </a:r>
            <a:r>
              <a:rPr lang="en-US" altLang="en-US" sz="2400" dirty="0">
                <a:latin typeface="+mj-lt"/>
              </a:rPr>
              <a:t> </a:t>
            </a:r>
            <a:r>
              <a:rPr lang="en-US" altLang="en-US" sz="2400" dirty="0" err="1">
                <a:latin typeface="+mj-lt"/>
              </a:rPr>
              <a:t>ang</a:t>
            </a:r>
            <a:r>
              <a:rPr lang="en-US" altLang="en-US" sz="2400" dirty="0">
                <a:latin typeface="+mj-lt"/>
              </a:rPr>
              <a:t> </a:t>
            </a:r>
            <a:r>
              <a:rPr lang="en-US" altLang="en-US" sz="2400" dirty="0" err="1">
                <a:latin typeface="+mj-lt"/>
              </a:rPr>
              <a:t>anyo</a:t>
            </a:r>
            <a:endParaRPr lang="en-US" altLang="en-US" sz="2400" dirty="0">
              <a:latin typeface="+mj-lt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dirty="0" smtClean="0">
                <a:latin typeface="+mj-lt"/>
              </a:rPr>
              <a:t>   </a:t>
            </a:r>
            <a:r>
              <a:rPr lang="en-US" altLang="en-US" dirty="0" err="1" smtClean="0">
                <a:latin typeface="+mj-lt"/>
              </a:rPr>
              <a:t>Halimbawa</a:t>
            </a:r>
            <a:r>
              <a:rPr lang="en-US" altLang="en-US" dirty="0">
                <a:latin typeface="+mj-lt"/>
              </a:rPr>
              <a:t>:   </a:t>
            </a:r>
            <a:r>
              <a:rPr lang="en-US" altLang="en-US" i="1" dirty="0">
                <a:latin typeface="+mj-lt"/>
              </a:rPr>
              <a:t>How do you do?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dirty="0" smtClean="0">
                <a:latin typeface="+mj-lt"/>
              </a:rPr>
              <a:t>   </a:t>
            </a:r>
            <a:r>
              <a:rPr lang="en-US" altLang="en-US" dirty="0" err="1" smtClean="0">
                <a:latin typeface="+mj-lt"/>
              </a:rPr>
              <a:t>Salin</a:t>
            </a:r>
            <a:r>
              <a:rPr lang="en-US" altLang="en-US" dirty="0" smtClean="0">
                <a:latin typeface="+mj-lt"/>
              </a:rPr>
              <a:t>: </a:t>
            </a:r>
            <a:r>
              <a:rPr lang="en-US" altLang="en-US" dirty="0" err="1" smtClean="0">
                <a:latin typeface="+mj-lt"/>
              </a:rPr>
              <a:t>Kumusta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Ka</a:t>
            </a:r>
            <a:r>
              <a:rPr lang="en-US" altLang="en-US" dirty="0" smtClean="0">
                <a:latin typeface="+mj-lt"/>
              </a:rPr>
              <a:t>?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altLang="en-US" dirty="0">
              <a:latin typeface="+mj-lt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400" dirty="0">
                <a:solidFill>
                  <a:srgbClr val="0070C0"/>
                </a:solidFill>
                <a:latin typeface="+mj-lt"/>
              </a:rPr>
              <a:t>Malaya</a:t>
            </a:r>
            <a:r>
              <a:rPr lang="en-US" altLang="en-US" sz="2400" dirty="0">
                <a:latin typeface="+mj-lt"/>
              </a:rPr>
              <a:t> – </a:t>
            </a:r>
            <a:r>
              <a:rPr lang="en-US" altLang="en-US" sz="2400" dirty="0" err="1">
                <a:latin typeface="+mj-lt"/>
              </a:rPr>
              <a:t>paiba-iba</a:t>
            </a:r>
            <a:r>
              <a:rPr lang="en-US" altLang="en-US" sz="2400" dirty="0">
                <a:latin typeface="+mj-lt"/>
              </a:rPr>
              <a:t> ng </a:t>
            </a:r>
            <a:r>
              <a:rPr lang="en-US" altLang="en-US" sz="2400" dirty="0" err="1">
                <a:latin typeface="+mj-lt"/>
              </a:rPr>
              <a:t>anyo</a:t>
            </a:r>
            <a:endParaRPr lang="en-US" altLang="en-US" sz="2400" dirty="0">
              <a:latin typeface="+mj-lt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dirty="0" smtClean="0">
                <a:latin typeface="+mj-lt"/>
              </a:rPr>
              <a:t>   </a:t>
            </a:r>
            <a:r>
              <a:rPr lang="en-US" altLang="en-US" dirty="0" err="1" smtClean="0">
                <a:latin typeface="+mj-lt"/>
              </a:rPr>
              <a:t>Halimbawa</a:t>
            </a:r>
            <a:r>
              <a:rPr lang="en-US" altLang="en-US" dirty="0">
                <a:latin typeface="+mj-lt"/>
              </a:rPr>
              <a:t>: </a:t>
            </a:r>
            <a:r>
              <a:rPr lang="en-US" altLang="en-US" i="1" dirty="0">
                <a:latin typeface="+mj-lt"/>
              </a:rPr>
              <a:t>Rizal started writing poems at an early age.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dirty="0" smtClean="0">
                <a:latin typeface="+mj-lt"/>
              </a:rPr>
              <a:t>   </a:t>
            </a:r>
            <a:r>
              <a:rPr lang="en-US" altLang="en-US" dirty="0" err="1" smtClean="0">
                <a:latin typeface="+mj-lt"/>
              </a:rPr>
              <a:t>Salin</a:t>
            </a:r>
            <a:r>
              <a:rPr lang="en-US" altLang="en-US" dirty="0">
                <a:latin typeface="+mj-lt"/>
              </a:rPr>
              <a:t>:	 </a:t>
            </a:r>
            <a:r>
              <a:rPr lang="en-US" altLang="en-US" dirty="0" smtClean="0">
                <a:latin typeface="+mj-lt"/>
              </a:rPr>
              <a:t>(</a:t>
            </a:r>
            <a:r>
              <a:rPr lang="en-US" altLang="en-US" dirty="0" err="1" smtClean="0">
                <a:latin typeface="+mj-lt"/>
              </a:rPr>
              <a:t>bukas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sa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baryasyon</a:t>
            </a:r>
            <a:r>
              <a:rPr lang="en-US" altLang="en-US" dirty="0" smtClean="0">
                <a:latin typeface="+mj-lt"/>
              </a:rPr>
              <a:t>)   </a:t>
            </a:r>
            <a:endParaRPr lang="en-US" alt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2882696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MGA DAPAT TANDAAN SA </a:t>
            </a:r>
            <a:r>
              <a:rPr lang="en-US" altLang="en-US" dirty="0" smtClean="0"/>
              <a:t>PAGSASALIN: 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7612" y="1786698"/>
            <a:ext cx="10363200" cy="4267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en-US" sz="2800" dirty="0">
                <a:latin typeface="+mj-lt"/>
              </a:rPr>
              <a:t>2.  </a:t>
            </a:r>
            <a:r>
              <a:rPr lang="en-US" altLang="en-US" sz="2800" dirty="0" err="1">
                <a:latin typeface="+mj-lt"/>
              </a:rPr>
              <a:t>Huwag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ipagwalang-bahala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maraming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kahulugan</a:t>
            </a:r>
            <a:r>
              <a:rPr lang="en-US" altLang="en-US" sz="2800" dirty="0">
                <a:latin typeface="+mj-lt"/>
              </a:rPr>
              <a:t> ng </a:t>
            </a:r>
            <a:r>
              <a:rPr lang="en-US" altLang="en-US" sz="2800" dirty="0" err="1">
                <a:latin typeface="+mj-lt"/>
              </a:rPr>
              <a:t>salita</a:t>
            </a:r>
            <a:r>
              <a:rPr lang="en-US" altLang="en-US" sz="2800" dirty="0">
                <a:latin typeface="+mj-lt"/>
              </a:rPr>
              <a:t>, mag-</a:t>
            </a:r>
            <a:r>
              <a:rPr lang="en-US" altLang="en-US" sz="2800" dirty="0" err="1">
                <a:latin typeface="+mj-lt"/>
              </a:rPr>
              <a:t>ingay</a:t>
            </a:r>
            <a:r>
              <a:rPr lang="en-US" altLang="en-US" sz="2800" dirty="0">
                <a:latin typeface="+mj-lt"/>
              </a:rPr>
              <a:t> kung may </a:t>
            </a:r>
            <a:r>
              <a:rPr lang="en-US" altLang="en-US" sz="2800" dirty="0" err="1">
                <a:latin typeface="+mj-lt"/>
              </a:rPr>
              <a:t>madadagdag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na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salita</a:t>
            </a:r>
            <a:r>
              <a:rPr lang="en-US" altLang="en-US" sz="2800" dirty="0">
                <a:latin typeface="+mj-lt"/>
              </a:rPr>
              <a:t> o </a:t>
            </a:r>
            <a:r>
              <a:rPr lang="en-US" altLang="en-US" sz="2800" dirty="0" err="1">
                <a:latin typeface="+mj-lt"/>
              </a:rPr>
              <a:t>parirala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dahil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maaaring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makapekto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sa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kahulugan</a:t>
            </a:r>
            <a:r>
              <a:rPr lang="en-US" altLang="en-US" sz="2800" dirty="0">
                <a:latin typeface="+mj-lt"/>
              </a:rPr>
              <a:t> ng </a:t>
            </a:r>
            <a:r>
              <a:rPr lang="en-US" altLang="en-US" sz="2800" dirty="0" err="1">
                <a:latin typeface="+mj-lt"/>
              </a:rPr>
              <a:t>salita</a:t>
            </a:r>
            <a:r>
              <a:rPr lang="en-US" altLang="en-US" sz="2800" dirty="0">
                <a:latin typeface="+mj-lt"/>
              </a:rPr>
              <a:t>.</a:t>
            </a:r>
          </a:p>
          <a:p>
            <a:pPr marL="0" indent="0" algn="just">
              <a:buNone/>
            </a:pPr>
            <a:r>
              <a:rPr lang="en-US" altLang="en-US" sz="2800" dirty="0" err="1" smtClean="0">
                <a:solidFill>
                  <a:srgbClr val="0070C0"/>
                </a:solidFill>
                <a:latin typeface="+mj-lt"/>
              </a:rPr>
              <a:t>Halimbawa</a:t>
            </a:r>
            <a:r>
              <a:rPr lang="en-US" altLang="en-US" sz="2800" dirty="0">
                <a:solidFill>
                  <a:srgbClr val="0070C0"/>
                </a:solidFill>
                <a:latin typeface="+mj-lt"/>
              </a:rPr>
              <a:t>:  </a:t>
            </a:r>
            <a:r>
              <a:rPr lang="en-US" altLang="en-US" sz="2800" dirty="0" smtClean="0">
                <a:latin typeface="+mj-lt"/>
              </a:rPr>
              <a:t>He </a:t>
            </a:r>
            <a:r>
              <a:rPr lang="en-US" altLang="en-US" sz="2800" dirty="0">
                <a:latin typeface="+mj-lt"/>
              </a:rPr>
              <a:t>is learned.</a:t>
            </a:r>
          </a:p>
          <a:p>
            <a:pPr marL="0" indent="0" algn="just">
              <a:buNone/>
            </a:pPr>
            <a:r>
              <a:rPr lang="en-US" altLang="en-US" sz="2800" dirty="0" smtClean="0">
                <a:latin typeface="+mj-lt"/>
              </a:rPr>
              <a:t>   </a:t>
            </a:r>
            <a:r>
              <a:rPr lang="en-US" altLang="en-US" sz="2800" i="1" dirty="0" smtClean="0">
                <a:latin typeface="+mj-lt"/>
              </a:rPr>
              <a:t>learned </a:t>
            </a:r>
            <a:r>
              <a:rPr lang="en-US" altLang="en-US" sz="2800" i="1" dirty="0">
                <a:latin typeface="+mj-lt"/>
              </a:rPr>
              <a:t>– </a:t>
            </a:r>
            <a:r>
              <a:rPr lang="en-US" altLang="en-US" sz="2800" i="1" dirty="0" err="1">
                <a:latin typeface="+mj-lt"/>
              </a:rPr>
              <a:t>marunong</a:t>
            </a:r>
            <a:r>
              <a:rPr lang="en-US" altLang="en-US" sz="2800" i="1" dirty="0">
                <a:latin typeface="+mj-lt"/>
              </a:rPr>
              <a:t>, </a:t>
            </a:r>
            <a:r>
              <a:rPr lang="en-US" altLang="en-US" sz="2800" i="1" dirty="0" err="1" smtClean="0">
                <a:latin typeface="+mj-lt"/>
              </a:rPr>
              <a:t>natuto</a:t>
            </a:r>
            <a:endParaRPr lang="en-US" altLang="en-US" sz="2800" i="1" dirty="0" smtClean="0">
              <a:latin typeface="+mj-lt"/>
            </a:endParaRPr>
          </a:p>
          <a:p>
            <a:pPr marL="0" indent="0" algn="just">
              <a:buNone/>
            </a:pPr>
            <a:r>
              <a:rPr lang="en-US" altLang="en-US" sz="2800" dirty="0" smtClean="0">
                <a:latin typeface="+mj-lt"/>
              </a:rPr>
              <a:t>** </a:t>
            </a:r>
            <a:r>
              <a:rPr lang="en-US" altLang="en-US" sz="2800" dirty="0" err="1">
                <a:latin typeface="+mj-lt"/>
              </a:rPr>
              <a:t>Siya</a:t>
            </a:r>
            <a:r>
              <a:rPr lang="en-US" altLang="en-US" sz="2800" dirty="0">
                <a:latin typeface="+mj-lt"/>
              </a:rPr>
              <a:t> ay </a:t>
            </a:r>
            <a:r>
              <a:rPr lang="en-US" altLang="en-US" sz="2800" dirty="0" err="1">
                <a:latin typeface="+mj-lt"/>
              </a:rPr>
              <a:t>marunong</a:t>
            </a:r>
            <a:r>
              <a:rPr lang="en-US" altLang="en-US" sz="2800" dirty="0" smtClean="0">
                <a:latin typeface="+mj-lt"/>
              </a:rPr>
              <a:t>.</a:t>
            </a:r>
          </a:p>
          <a:p>
            <a:pPr marL="0" indent="0" algn="just">
              <a:buNone/>
            </a:pPr>
            <a:r>
              <a:rPr lang="en-US" altLang="en-US" sz="2800" dirty="0" smtClean="0">
                <a:latin typeface="+mj-lt"/>
              </a:rPr>
              <a:t>** </a:t>
            </a:r>
            <a:r>
              <a:rPr lang="en-US" altLang="en-US" sz="2800" dirty="0" err="1">
                <a:latin typeface="+mj-lt"/>
              </a:rPr>
              <a:t>Siya</a:t>
            </a:r>
            <a:r>
              <a:rPr lang="en-US" altLang="en-US" sz="2800" dirty="0">
                <a:latin typeface="+mj-lt"/>
              </a:rPr>
              <a:t> ay </a:t>
            </a:r>
            <a:r>
              <a:rPr lang="en-US" altLang="en-US" sz="2800" dirty="0" err="1">
                <a:latin typeface="+mj-lt"/>
              </a:rPr>
              <a:t>natuto</a:t>
            </a:r>
            <a:r>
              <a:rPr lang="en-US" altLang="en-US" sz="2800" dirty="0">
                <a:latin typeface="+mj-lt"/>
              </a:rPr>
              <a:t>.</a:t>
            </a:r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2775567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MGA DAPAT TANDAAN SA </a:t>
            </a:r>
            <a:r>
              <a:rPr lang="en-US" altLang="en-US" dirty="0" smtClean="0"/>
              <a:t>PAGSASALIN: 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7612" y="1786698"/>
            <a:ext cx="10363200" cy="4267200"/>
          </a:xfrm>
        </p:spPr>
        <p:txBody>
          <a:bodyPr>
            <a:normAutofit/>
          </a:bodyPr>
          <a:lstStyle/>
          <a:p>
            <a:pPr marL="609600" indent="-609600" algn="just">
              <a:buFont typeface="Wingdings" panose="05000000000000000000" pitchFamily="2" charset="2"/>
              <a:buAutoNum type="arabicPeriod" startAt="3"/>
            </a:pPr>
            <a:r>
              <a:rPr lang="en-US" altLang="en-US" dirty="0" err="1">
                <a:latin typeface="+mj-lt"/>
              </a:rPr>
              <a:t>Suriin</a:t>
            </a:r>
            <a:r>
              <a:rPr lang="en-US" altLang="en-US" dirty="0">
                <a:latin typeface="+mj-lt"/>
              </a:rPr>
              <a:t> kung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pangungusap</a:t>
            </a:r>
            <a:r>
              <a:rPr lang="en-US" altLang="en-US" dirty="0">
                <a:latin typeface="+mj-lt"/>
              </a:rPr>
              <a:t> ay </a:t>
            </a:r>
            <a:r>
              <a:rPr lang="en-US" altLang="en-US" dirty="0" err="1">
                <a:latin typeface="+mj-lt"/>
              </a:rPr>
              <a:t>idiyomatiko</a:t>
            </a:r>
            <a:r>
              <a:rPr lang="en-US" altLang="en-US" dirty="0">
                <a:latin typeface="+mj-lt"/>
              </a:rPr>
              <a:t> o </a:t>
            </a:r>
            <a:r>
              <a:rPr lang="en-US" altLang="en-US" dirty="0" err="1">
                <a:latin typeface="+mj-lt"/>
              </a:rPr>
              <a:t>kawikaan</a:t>
            </a:r>
            <a:r>
              <a:rPr lang="en-US" altLang="en-US" dirty="0">
                <a:latin typeface="+mj-lt"/>
              </a:rPr>
              <a:t> -  </a:t>
            </a:r>
            <a:r>
              <a:rPr lang="en-US" altLang="en-US" dirty="0" err="1">
                <a:latin typeface="+mj-lt"/>
              </a:rPr>
              <a:t>katulad</a:t>
            </a:r>
            <a:r>
              <a:rPr lang="en-US" altLang="en-US" dirty="0">
                <a:latin typeface="+mj-lt"/>
              </a:rPr>
              <a:t> din ng </a:t>
            </a:r>
            <a:r>
              <a:rPr lang="en-US" altLang="en-US" dirty="0" err="1">
                <a:latin typeface="+mj-lt"/>
              </a:rPr>
              <a:t>pormula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diwa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isinasalin</a:t>
            </a:r>
            <a:r>
              <a:rPr lang="en-US" altLang="en-US" dirty="0">
                <a:latin typeface="+mj-lt"/>
              </a:rPr>
              <a:t> at </a:t>
            </a:r>
            <a:r>
              <a:rPr lang="en-US" altLang="en-US" dirty="0" err="1">
                <a:latin typeface="+mj-lt"/>
              </a:rPr>
              <a:t>hindi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salita</a:t>
            </a:r>
            <a:r>
              <a:rPr lang="en-US" altLang="en-US" dirty="0">
                <a:latin typeface="+mj-lt"/>
              </a:rPr>
              <a:t>.</a:t>
            </a:r>
          </a:p>
          <a:p>
            <a:pPr marL="609600" indent="-609600" algn="just">
              <a:buNone/>
            </a:pPr>
            <a:r>
              <a:rPr lang="en-US" altLang="en-US" dirty="0" smtClean="0">
                <a:latin typeface="+mj-lt"/>
              </a:rPr>
              <a:t>	</a:t>
            </a:r>
            <a:r>
              <a:rPr lang="en-US" altLang="en-US" dirty="0" smtClean="0">
                <a:solidFill>
                  <a:srgbClr val="0070C0"/>
                </a:solidFill>
                <a:latin typeface="+mj-lt"/>
              </a:rPr>
              <a:t>Hal</a:t>
            </a:r>
            <a:r>
              <a:rPr lang="en-US" altLang="en-US" dirty="0">
                <a:solidFill>
                  <a:srgbClr val="0070C0"/>
                </a:solidFill>
                <a:latin typeface="+mj-lt"/>
              </a:rPr>
              <a:t>:  </a:t>
            </a:r>
            <a:r>
              <a:rPr lang="en-US" altLang="en-US" dirty="0">
                <a:latin typeface="+mj-lt"/>
              </a:rPr>
              <a:t>give thanks - </a:t>
            </a:r>
            <a:r>
              <a:rPr lang="en-US" altLang="en-US" i="1" dirty="0" err="1" smtClean="0">
                <a:latin typeface="+mj-lt"/>
              </a:rPr>
              <a:t>magpasalamat</a:t>
            </a:r>
            <a:endParaRPr lang="en-US" altLang="en-US" i="1" dirty="0">
              <a:latin typeface="+mj-lt"/>
            </a:endParaRPr>
          </a:p>
          <a:p>
            <a:pPr marL="609600" indent="-609600" algn="just">
              <a:buNone/>
            </a:pPr>
            <a:r>
              <a:rPr lang="en-US" altLang="en-US" dirty="0">
                <a:latin typeface="+mj-lt"/>
              </a:rPr>
              <a:t>		</a:t>
            </a:r>
            <a:r>
              <a:rPr lang="en-US" altLang="en-US" dirty="0" smtClean="0">
                <a:latin typeface="+mj-lt"/>
              </a:rPr>
              <a:t>    To </a:t>
            </a:r>
            <a:r>
              <a:rPr lang="en-US" altLang="en-US" dirty="0">
                <a:latin typeface="+mj-lt"/>
              </a:rPr>
              <a:t>give birth to </a:t>
            </a:r>
            <a:r>
              <a:rPr lang="en-US" altLang="en-US" dirty="0" smtClean="0">
                <a:latin typeface="+mj-lt"/>
              </a:rPr>
              <a:t>– </a:t>
            </a:r>
            <a:r>
              <a:rPr lang="en-US" altLang="en-US" i="1" dirty="0" err="1">
                <a:latin typeface="+mj-lt"/>
              </a:rPr>
              <a:t>manganak</a:t>
            </a:r>
            <a:endParaRPr lang="en-US" altLang="en-US" i="1" dirty="0">
              <a:latin typeface="+mj-lt"/>
            </a:endParaRPr>
          </a:p>
          <a:p>
            <a:pPr marL="609600" indent="-609600" algn="just">
              <a:buNone/>
            </a:pPr>
            <a:r>
              <a:rPr lang="en-US" altLang="en-US" dirty="0">
                <a:latin typeface="+mj-lt"/>
              </a:rPr>
              <a:t>		</a:t>
            </a:r>
            <a:r>
              <a:rPr lang="en-US" altLang="en-US" dirty="0" smtClean="0">
                <a:latin typeface="+mj-lt"/>
              </a:rPr>
              <a:t>    To </a:t>
            </a:r>
            <a:r>
              <a:rPr lang="en-US" altLang="en-US" dirty="0">
                <a:latin typeface="+mj-lt"/>
              </a:rPr>
              <a:t>give up to the enemy – </a:t>
            </a:r>
            <a:r>
              <a:rPr lang="en-US" altLang="en-US" i="1" dirty="0" err="1">
                <a:latin typeface="+mj-lt"/>
              </a:rPr>
              <a:t>sumuko</a:t>
            </a:r>
            <a:r>
              <a:rPr lang="en-US" altLang="en-US" i="1" dirty="0">
                <a:latin typeface="+mj-lt"/>
              </a:rPr>
              <a:t> </a:t>
            </a:r>
            <a:r>
              <a:rPr lang="en-US" altLang="en-US" i="1" dirty="0" err="1">
                <a:latin typeface="+mj-lt"/>
              </a:rPr>
              <a:t>sa</a:t>
            </a:r>
            <a:r>
              <a:rPr lang="en-US" altLang="en-US" i="1" dirty="0">
                <a:latin typeface="+mj-lt"/>
              </a:rPr>
              <a:t> </a:t>
            </a:r>
            <a:r>
              <a:rPr lang="en-US" altLang="en-US" i="1" dirty="0" err="1" smtClean="0">
                <a:latin typeface="+mj-lt"/>
              </a:rPr>
              <a:t>kaaway</a:t>
            </a:r>
            <a:endParaRPr lang="en-US" altLang="en-US" i="1" dirty="0">
              <a:latin typeface="+mj-lt"/>
            </a:endParaRPr>
          </a:p>
          <a:p>
            <a:pPr marL="0" indent="0" algn="just">
              <a:buNone/>
            </a:pPr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3640167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MGA DAPAT TANDAAN SA </a:t>
            </a:r>
            <a:r>
              <a:rPr lang="en-US" altLang="en-US" dirty="0" smtClean="0"/>
              <a:t>PAGSASALIN: 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7612" y="1786698"/>
            <a:ext cx="10363200" cy="4267200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4"/>
            </a:pPr>
            <a:r>
              <a:rPr lang="en-US" altLang="en-US" dirty="0" err="1" smtClean="0">
                <a:latin typeface="+mj-lt"/>
              </a:rPr>
              <a:t>Ang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salin</a:t>
            </a:r>
            <a:r>
              <a:rPr lang="en-US" altLang="en-US" dirty="0">
                <a:latin typeface="+mj-lt"/>
              </a:rPr>
              <a:t> ay </a:t>
            </a:r>
            <a:r>
              <a:rPr lang="en-US" altLang="en-US" dirty="0" err="1">
                <a:latin typeface="+mj-lt"/>
              </a:rPr>
              <a:t>dapat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pinakamalapit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   </a:t>
            </a:r>
            <a:r>
              <a:rPr lang="en-US" altLang="en-US" dirty="0" err="1">
                <a:latin typeface="+mj-lt"/>
              </a:rPr>
              <a:t>diwa</a:t>
            </a:r>
            <a:r>
              <a:rPr lang="en-US" altLang="en-US" dirty="0">
                <a:latin typeface="+mj-lt"/>
              </a:rPr>
              <a:t>, </a:t>
            </a:r>
            <a:r>
              <a:rPr lang="en-US" altLang="en-US" dirty="0" err="1">
                <a:latin typeface="+mj-lt"/>
              </a:rPr>
              <a:t>isipan</a:t>
            </a:r>
            <a:r>
              <a:rPr lang="en-US" altLang="en-US" dirty="0">
                <a:latin typeface="+mj-lt"/>
              </a:rPr>
              <a:t> o </a:t>
            </a:r>
            <a:r>
              <a:rPr lang="en-US" altLang="en-US" dirty="0" err="1">
                <a:latin typeface="+mj-lt"/>
              </a:rPr>
              <a:t>damdaming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taglay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orihinal</a:t>
            </a:r>
            <a:r>
              <a:rPr lang="en-US" altLang="en-US" dirty="0">
                <a:latin typeface="+mj-lt"/>
              </a:rPr>
              <a:t>.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en-US" altLang="en-US" dirty="0" err="1" smtClean="0">
                <a:latin typeface="+mj-lt"/>
              </a:rPr>
              <a:t>Kunin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pinakamalapit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kahulugan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salita</a:t>
            </a:r>
            <a:r>
              <a:rPr lang="en-US" altLang="en-US" dirty="0">
                <a:latin typeface="+mj-lt"/>
              </a:rPr>
              <a:t>, </a:t>
            </a:r>
            <a:r>
              <a:rPr lang="en-US" altLang="en-US" dirty="0" err="1">
                <a:latin typeface="+mj-lt"/>
              </a:rPr>
              <a:t>parirala</a:t>
            </a:r>
            <a:r>
              <a:rPr lang="en-US" altLang="en-US" dirty="0">
                <a:latin typeface="+mj-lt"/>
              </a:rPr>
              <a:t> kung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diwa</a:t>
            </a:r>
            <a:r>
              <a:rPr lang="en-US" altLang="en-US" dirty="0">
                <a:latin typeface="+mj-lt"/>
              </a:rPr>
              <a:t> ay </a:t>
            </a:r>
            <a:r>
              <a:rPr lang="en-US" altLang="en-US" dirty="0" err="1">
                <a:latin typeface="+mj-lt"/>
              </a:rPr>
              <a:t>maisasalin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smtClean="0">
                <a:latin typeface="+mj-lt"/>
              </a:rPr>
              <a:t>literal.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en-US" altLang="en-US" dirty="0" err="1" smtClean="0">
                <a:latin typeface="+mj-lt"/>
              </a:rPr>
              <a:t>Isama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pandiwa</a:t>
            </a:r>
            <a:r>
              <a:rPr lang="en-US" altLang="en-US" dirty="0">
                <a:latin typeface="+mj-lt"/>
              </a:rPr>
              <a:t>, pang-</a:t>
            </a:r>
            <a:r>
              <a:rPr lang="en-US" altLang="en-US" dirty="0" err="1">
                <a:latin typeface="+mj-lt"/>
              </a:rPr>
              <a:t>uri</a:t>
            </a:r>
            <a:r>
              <a:rPr lang="en-US" altLang="en-US" dirty="0">
                <a:latin typeface="+mj-lt"/>
              </a:rPr>
              <a:t>, pang-</a:t>
            </a:r>
            <a:r>
              <a:rPr lang="en-US" altLang="en-US" dirty="0" err="1">
                <a:latin typeface="+mj-lt"/>
              </a:rPr>
              <a:t>abay</a:t>
            </a:r>
            <a:r>
              <a:rPr lang="en-US" altLang="en-US" dirty="0">
                <a:latin typeface="+mj-lt"/>
              </a:rPr>
              <a:t> at </a:t>
            </a:r>
            <a:r>
              <a:rPr lang="en-US" altLang="en-US" dirty="0" err="1">
                <a:latin typeface="+mj-lt"/>
              </a:rPr>
              <a:t>pangngalan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sa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pagsasalin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bagaman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maaaring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mapalipat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posisyon</a:t>
            </a:r>
            <a:r>
              <a:rPr lang="en-US" altLang="en-US" dirty="0">
                <a:latin typeface="+mj-lt"/>
              </a:rPr>
              <a:t> o </a:t>
            </a:r>
            <a:r>
              <a:rPr lang="en-US" altLang="en-US" dirty="0" err="1">
                <a:latin typeface="+mj-lt"/>
              </a:rPr>
              <a:t>kinalagyan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pangungusap</a:t>
            </a:r>
            <a:r>
              <a:rPr lang="en-US" altLang="en-US" dirty="0">
                <a:latin typeface="+mj-lt"/>
              </a:rPr>
              <a:t>.</a:t>
            </a:r>
          </a:p>
          <a:p>
            <a:pPr marL="609600" indent="-609600">
              <a:buNone/>
            </a:pPr>
            <a:r>
              <a:rPr lang="en-US" altLang="en-US" dirty="0">
                <a:latin typeface="+mj-lt"/>
              </a:rPr>
              <a:t>    </a:t>
            </a:r>
            <a:r>
              <a:rPr lang="en-US" altLang="en-US" dirty="0" smtClean="0">
                <a:solidFill>
                  <a:srgbClr val="0070C0"/>
                </a:solidFill>
                <a:latin typeface="+mj-lt"/>
              </a:rPr>
              <a:t>Hal</a:t>
            </a:r>
            <a:r>
              <a:rPr lang="en-US" altLang="en-US" dirty="0">
                <a:solidFill>
                  <a:srgbClr val="0070C0"/>
                </a:solidFill>
                <a:latin typeface="+mj-lt"/>
              </a:rPr>
              <a:t>:</a:t>
            </a:r>
            <a:r>
              <a:rPr lang="en-US" altLang="en-US" dirty="0">
                <a:latin typeface="+mj-lt"/>
              </a:rPr>
              <a:t>  jumped –</a:t>
            </a:r>
            <a:r>
              <a:rPr lang="en-US" altLang="en-US" i="1" dirty="0" err="1">
                <a:latin typeface="+mj-lt"/>
              </a:rPr>
              <a:t>tumalon</a:t>
            </a:r>
            <a:r>
              <a:rPr lang="en-US" altLang="en-US" dirty="0">
                <a:latin typeface="+mj-lt"/>
              </a:rPr>
              <a:t>    jumping-</a:t>
            </a:r>
            <a:r>
              <a:rPr lang="en-US" altLang="en-US" i="1" dirty="0" err="1">
                <a:latin typeface="+mj-lt"/>
              </a:rPr>
              <a:t>tumatalon</a:t>
            </a:r>
            <a:endParaRPr lang="en-US" altLang="en-US" i="1" dirty="0">
              <a:latin typeface="+mj-lt"/>
            </a:endParaRPr>
          </a:p>
          <a:p>
            <a:pPr marL="609600" indent="-609600">
              <a:buNone/>
            </a:pPr>
            <a:r>
              <a:rPr lang="en-US" altLang="en-US" dirty="0">
                <a:latin typeface="+mj-lt"/>
              </a:rPr>
              <a:t>		     </a:t>
            </a:r>
            <a:r>
              <a:rPr lang="en-US" altLang="en-US" dirty="0" smtClean="0">
                <a:latin typeface="+mj-lt"/>
              </a:rPr>
              <a:t>mountains </a:t>
            </a:r>
            <a:r>
              <a:rPr lang="en-US" altLang="en-US" dirty="0">
                <a:latin typeface="+mj-lt"/>
              </a:rPr>
              <a:t>– </a:t>
            </a:r>
            <a:r>
              <a:rPr lang="en-US" altLang="en-US" i="1" dirty="0" err="1">
                <a:latin typeface="+mj-lt"/>
              </a:rPr>
              <a:t>mga</a:t>
            </a:r>
            <a:r>
              <a:rPr lang="en-US" altLang="en-US" i="1" dirty="0">
                <a:latin typeface="+mj-lt"/>
              </a:rPr>
              <a:t> </a:t>
            </a:r>
            <a:r>
              <a:rPr lang="en-US" altLang="en-US" i="1" dirty="0" err="1">
                <a:latin typeface="+mj-lt"/>
              </a:rPr>
              <a:t>bundok</a:t>
            </a:r>
            <a:r>
              <a:rPr lang="en-US" altLang="en-US" dirty="0">
                <a:latin typeface="+mj-lt"/>
              </a:rPr>
              <a:t>	</a:t>
            </a:r>
            <a:r>
              <a:rPr lang="en-US" altLang="en-US" dirty="0" smtClean="0">
                <a:latin typeface="+mj-lt"/>
              </a:rPr>
              <a:t>  mountain- </a:t>
            </a:r>
            <a:r>
              <a:rPr lang="en-US" altLang="en-US" i="1" dirty="0" err="1">
                <a:latin typeface="+mj-lt"/>
              </a:rPr>
              <a:t>bundok</a:t>
            </a:r>
            <a:endParaRPr lang="en-US" altLang="en-US" i="1" dirty="0">
              <a:latin typeface="+mj-lt"/>
            </a:endParaRPr>
          </a:p>
          <a:p>
            <a:pPr marL="0" indent="0" algn="just">
              <a:buNone/>
            </a:pPr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3447722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MGA DAPAT TANDAAN SA </a:t>
            </a:r>
            <a:r>
              <a:rPr lang="en-US" altLang="en-US" dirty="0" smtClean="0"/>
              <a:t>PAGSASALIN: 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7612" y="1786698"/>
            <a:ext cx="10363200" cy="4267200"/>
          </a:xfrm>
        </p:spPr>
        <p:txBody>
          <a:bodyPr>
            <a:normAutofit/>
          </a:bodyPr>
          <a:lstStyle/>
          <a:p>
            <a:pPr marL="609600" indent="-609600" algn="just">
              <a:buNone/>
            </a:pPr>
            <a:r>
              <a:rPr lang="en-US" altLang="en-US" dirty="0">
                <a:latin typeface="+mj-lt"/>
              </a:rPr>
              <a:t>7.  </a:t>
            </a:r>
            <a:r>
              <a:rPr lang="en-US" altLang="en-US" dirty="0" err="1">
                <a:latin typeface="+mj-lt"/>
              </a:rPr>
              <a:t>Sundin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kinaugaliang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paraan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pagpapahayag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wikang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pinagsasalinan</a:t>
            </a:r>
            <a:r>
              <a:rPr lang="en-US" altLang="en-US" dirty="0">
                <a:latin typeface="+mj-lt"/>
              </a:rPr>
              <a:t>.  </a:t>
            </a:r>
            <a:r>
              <a:rPr lang="en-US" altLang="en-US" dirty="0" err="1">
                <a:latin typeface="+mj-lt"/>
              </a:rPr>
              <a:t>Halimbawa</a:t>
            </a:r>
            <a:r>
              <a:rPr lang="en-US" altLang="en-US" dirty="0">
                <a:latin typeface="+mj-lt"/>
              </a:rPr>
              <a:t>:</a:t>
            </a:r>
          </a:p>
          <a:p>
            <a:pPr marL="609600" indent="-609600" algn="just">
              <a:buNone/>
            </a:pPr>
            <a:r>
              <a:rPr lang="en-US" altLang="en-US" dirty="0">
                <a:latin typeface="+mj-lt"/>
              </a:rPr>
              <a:t>		</a:t>
            </a:r>
            <a:r>
              <a:rPr lang="en-US" altLang="en-US" dirty="0">
                <a:solidFill>
                  <a:srgbClr val="0070C0"/>
                </a:solidFill>
                <a:latin typeface="+mj-lt"/>
              </a:rPr>
              <a:t>Ingles:</a:t>
            </a:r>
            <a:r>
              <a:rPr lang="en-US" altLang="en-US" dirty="0">
                <a:latin typeface="+mj-lt"/>
              </a:rPr>
              <a:t>    Subject + verb</a:t>
            </a:r>
          </a:p>
          <a:p>
            <a:pPr marL="609600" indent="-609600" algn="just">
              <a:buNone/>
            </a:pPr>
            <a:r>
              <a:rPr lang="en-US" altLang="en-US" dirty="0">
                <a:latin typeface="+mj-lt"/>
              </a:rPr>
              <a:t>		</a:t>
            </a:r>
            <a:r>
              <a:rPr lang="en-US" altLang="en-US" dirty="0">
                <a:solidFill>
                  <a:srgbClr val="0070C0"/>
                </a:solidFill>
                <a:latin typeface="+mj-lt"/>
              </a:rPr>
              <a:t>Filipino :</a:t>
            </a:r>
            <a:r>
              <a:rPr lang="en-US" altLang="en-US" dirty="0">
                <a:latin typeface="+mj-lt"/>
              </a:rPr>
              <a:t>  </a:t>
            </a:r>
            <a:r>
              <a:rPr lang="en-US" altLang="en-US" dirty="0" err="1">
                <a:latin typeface="+mj-lt"/>
              </a:rPr>
              <a:t>Panaguri</a:t>
            </a:r>
            <a:r>
              <a:rPr lang="en-US" altLang="en-US" dirty="0">
                <a:latin typeface="+mj-lt"/>
              </a:rPr>
              <a:t> + </a:t>
            </a:r>
            <a:r>
              <a:rPr lang="en-US" altLang="en-US" dirty="0" err="1">
                <a:latin typeface="+mj-lt"/>
              </a:rPr>
              <a:t>Paksa</a:t>
            </a:r>
            <a:endParaRPr lang="en-US" altLang="en-US" dirty="0">
              <a:latin typeface="+mj-lt"/>
            </a:endParaRPr>
          </a:p>
          <a:p>
            <a:pPr marL="609600" indent="-609600" algn="just">
              <a:buNone/>
            </a:pPr>
            <a:r>
              <a:rPr lang="en-US" altLang="en-US" dirty="0">
                <a:latin typeface="+mj-lt"/>
              </a:rPr>
              <a:t>	    	       </a:t>
            </a:r>
            <a:r>
              <a:rPr lang="en-US" altLang="en-US" dirty="0" err="1" smtClean="0">
                <a:latin typeface="+mj-lt"/>
              </a:rPr>
              <a:t>Paksa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>
                <a:latin typeface="+mj-lt"/>
              </a:rPr>
              <a:t>+ </a:t>
            </a:r>
            <a:r>
              <a:rPr lang="en-US" altLang="en-US" dirty="0" err="1" smtClean="0">
                <a:latin typeface="+mj-lt"/>
              </a:rPr>
              <a:t>Panaguri</a:t>
            </a:r>
            <a:endParaRPr lang="en-US" altLang="en-US" dirty="0" smtClean="0">
              <a:latin typeface="+mj-lt"/>
            </a:endParaRPr>
          </a:p>
          <a:p>
            <a:pPr marL="609600" indent="-609600" algn="just">
              <a:buNone/>
            </a:pPr>
            <a:r>
              <a:rPr lang="en-US" altLang="en-US" dirty="0" smtClean="0">
                <a:latin typeface="+mj-lt"/>
              </a:rPr>
              <a:t>8. </a:t>
            </a:r>
            <a:r>
              <a:rPr lang="en-US" altLang="en-US" dirty="0" err="1" smtClean="0">
                <a:latin typeface="+mj-lt"/>
              </a:rPr>
              <a:t>Sikaping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  <a:latin typeface="+mj-lt"/>
              </a:rPr>
              <a:t>maging</a:t>
            </a:r>
            <a:r>
              <a:rPr lang="en-US" altLang="en-US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  <a:latin typeface="+mj-lt"/>
              </a:rPr>
              <a:t>maugnayin</a:t>
            </a:r>
            <a:r>
              <a:rPr lang="en-US" altLang="en-US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altLang="en-US" dirty="0">
                <a:latin typeface="+mj-lt"/>
              </a:rPr>
              <a:t>(</a:t>
            </a:r>
            <a:r>
              <a:rPr lang="en-US" altLang="en-US" i="1" dirty="0">
                <a:latin typeface="+mj-lt"/>
              </a:rPr>
              <a:t>consistent</a:t>
            </a:r>
            <a:r>
              <a:rPr lang="en-US" altLang="en-US" dirty="0">
                <a:latin typeface="+mj-lt"/>
              </a:rPr>
              <a:t>) o </a:t>
            </a:r>
            <a:r>
              <a:rPr lang="en-US" altLang="en-US" dirty="0" err="1">
                <a:latin typeface="+mj-lt"/>
              </a:rPr>
              <a:t>isang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salin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lamang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gamitin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bawat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salitang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tinatapatan</a:t>
            </a:r>
            <a:r>
              <a:rPr lang="en-US" altLang="en-US" dirty="0" smtClean="0">
                <a:latin typeface="+mj-lt"/>
              </a:rPr>
              <a:t>. </a:t>
            </a:r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1425695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MGA DAPAT TANDAAN SA </a:t>
            </a:r>
            <a:r>
              <a:rPr lang="en-US" altLang="en-US" dirty="0" smtClean="0"/>
              <a:t>PAGSASALIN: 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7612" y="1786698"/>
            <a:ext cx="1036320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>
                <a:latin typeface="+mj-lt"/>
              </a:rPr>
              <a:t>9.  </a:t>
            </a:r>
            <a:r>
              <a:rPr lang="en-US" altLang="en-US" dirty="0" err="1">
                <a:latin typeface="+mj-lt"/>
              </a:rPr>
              <a:t>Tiyaking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salin</a:t>
            </a:r>
            <a:r>
              <a:rPr lang="en-US" altLang="en-US" dirty="0">
                <a:latin typeface="+mj-lt"/>
              </a:rPr>
              <a:t> ay may </a:t>
            </a:r>
            <a:r>
              <a:rPr lang="en-US" altLang="en-US" b="1" dirty="0">
                <a:solidFill>
                  <a:srgbClr val="0070C0"/>
                </a:solidFill>
                <a:latin typeface="+mj-lt"/>
              </a:rPr>
              <a:t>natural </a:t>
            </a:r>
            <a:r>
              <a:rPr lang="en-US" altLang="en-US" b="1" dirty="0" err="1">
                <a:solidFill>
                  <a:srgbClr val="0070C0"/>
                </a:solidFill>
                <a:latin typeface="+mj-lt"/>
              </a:rPr>
              <a:t>na</a:t>
            </a:r>
            <a:r>
              <a:rPr lang="en-US" altLang="en-US" b="1" dirty="0">
                <a:solidFill>
                  <a:srgbClr val="0070C0"/>
                </a:solidFill>
                <a:latin typeface="+mj-lt"/>
              </a:rPr>
              <a:t> “</a:t>
            </a:r>
            <a:r>
              <a:rPr lang="en-US" altLang="en-US" b="1" dirty="0" err="1">
                <a:solidFill>
                  <a:srgbClr val="0070C0"/>
                </a:solidFill>
                <a:latin typeface="+mj-lt"/>
              </a:rPr>
              <a:t>tunog</a:t>
            </a:r>
            <a:r>
              <a:rPr lang="en-US" altLang="en-US" b="1" dirty="0">
                <a:solidFill>
                  <a:srgbClr val="0070C0"/>
                </a:solidFill>
                <a:latin typeface="+mj-lt"/>
              </a:rPr>
              <a:t>” o “</a:t>
            </a:r>
            <a:r>
              <a:rPr lang="en-US" altLang="en-US" b="1" dirty="0" err="1">
                <a:solidFill>
                  <a:srgbClr val="0070C0"/>
                </a:solidFill>
                <a:latin typeface="+mj-lt"/>
              </a:rPr>
              <a:t>daloy</a:t>
            </a:r>
            <a:r>
              <a:rPr lang="en-US" altLang="en-US" b="1" dirty="0">
                <a:solidFill>
                  <a:srgbClr val="0070C0"/>
                </a:solidFill>
                <a:latin typeface="+mj-lt"/>
              </a:rPr>
              <a:t>” o </a:t>
            </a:r>
            <a:r>
              <a:rPr lang="en-US" altLang="en-US" b="1" dirty="0" err="1">
                <a:solidFill>
                  <a:srgbClr val="0070C0"/>
                </a:solidFill>
                <a:latin typeface="+mj-lt"/>
              </a:rPr>
              <a:t>istilo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wikang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pinagsasalinan</a:t>
            </a:r>
            <a:r>
              <a:rPr lang="en-US" altLang="en-US" dirty="0">
                <a:latin typeface="+mj-lt"/>
              </a:rPr>
              <a:t>.</a:t>
            </a:r>
          </a:p>
          <a:p>
            <a:endParaRPr lang="en-US" altLang="en-US" dirty="0">
              <a:latin typeface="+mj-lt"/>
            </a:endParaRPr>
          </a:p>
          <a:p>
            <a:pPr marL="0" indent="0">
              <a:buNone/>
            </a:pPr>
            <a:r>
              <a:rPr lang="en-US" altLang="en-US" dirty="0" smtClean="0">
                <a:latin typeface="+mj-lt"/>
              </a:rPr>
              <a:t>This </a:t>
            </a:r>
            <a:r>
              <a:rPr lang="en-US" altLang="en-US" dirty="0">
                <a:latin typeface="+mj-lt"/>
              </a:rPr>
              <a:t>sentence will be translated from English to Filipino. </a:t>
            </a:r>
          </a:p>
          <a:p>
            <a:pPr marL="0" indent="0">
              <a:buNone/>
            </a:pPr>
            <a:r>
              <a:rPr lang="en-US" altLang="en-US" i="1" dirty="0" err="1" smtClean="0">
                <a:latin typeface="+mj-lt"/>
              </a:rPr>
              <a:t>Ang</a:t>
            </a:r>
            <a:r>
              <a:rPr lang="en-US" altLang="en-US" i="1" dirty="0" smtClean="0">
                <a:latin typeface="+mj-lt"/>
              </a:rPr>
              <a:t> </a:t>
            </a:r>
            <a:r>
              <a:rPr lang="en-US" altLang="en-US" i="1" dirty="0" err="1">
                <a:latin typeface="+mj-lt"/>
              </a:rPr>
              <a:t>pangugusap</a:t>
            </a:r>
            <a:r>
              <a:rPr lang="en-US" altLang="en-US" i="1" dirty="0">
                <a:latin typeface="+mj-lt"/>
              </a:rPr>
              <a:t> </a:t>
            </a:r>
            <a:r>
              <a:rPr lang="en-US" altLang="en-US" i="1" dirty="0" err="1">
                <a:latin typeface="+mj-lt"/>
              </a:rPr>
              <a:t>na</a:t>
            </a:r>
            <a:r>
              <a:rPr lang="en-US" altLang="en-US" i="1" dirty="0">
                <a:latin typeface="+mj-lt"/>
              </a:rPr>
              <a:t> </a:t>
            </a:r>
            <a:r>
              <a:rPr lang="en-US" altLang="en-US" i="1" dirty="0" err="1">
                <a:latin typeface="+mj-lt"/>
              </a:rPr>
              <a:t>ito</a:t>
            </a:r>
            <a:r>
              <a:rPr lang="en-US" altLang="en-US" i="1" dirty="0">
                <a:latin typeface="+mj-lt"/>
              </a:rPr>
              <a:t> ay </a:t>
            </a:r>
            <a:r>
              <a:rPr lang="en-US" altLang="en-US" i="1" dirty="0" err="1">
                <a:latin typeface="+mj-lt"/>
              </a:rPr>
              <a:t>isasalin</a:t>
            </a:r>
            <a:r>
              <a:rPr lang="en-US" altLang="en-US" i="1" dirty="0">
                <a:latin typeface="+mj-lt"/>
              </a:rPr>
              <a:t> </a:t>
            </a:r>
            <a:r>
              <a:rPr lang="en-US" altLang="en-US" i="1" dirty="0" err="1">
                <a:latin typeface="+mj-lt"/>
              </a:rPr>
              <a:t>mula</a:t>
            </a:r>
            <a:r>
              <a:rPr lang="en-US" altLang="en-US" i="1" dirty="0">
                <a:latin typeface="+mj-lt"/>
              </a:rPr>
              <a:t> Ingles </a:t>
            </a:r>
            <a:r>
              <a:rPr lang="en-US" altLang="en-US" i="1" dirty="0" err="1">
                <a:latin typeface="+mj-lt"/>
              </a:rPr>
              <a:t>sa</a:t>
            </a:r>
            <a:r>
              <a:rPr lang="en-US" altLang="en-US" i="1" dirty="0">
                <a:latin typeface="+mj-lt"/>
              </a:rPr>
              <a:t> Filipino.</a:t>
            </a:r>
          </a:p>
          <a:p>
            <a:pPr marL="0" indent="0">
              <a:buNone/>
            </a:pPr>
            <a:endParaRPr lang="en-US" altLang="en-US" dirty="0">
              <a:latin typeface="+mj-lt"/>
            </a:endParaRPr>
          </a:p>
          <a:p>
            <a:pPr marL="0" indent="0">
              <a:spcBef>
                <a:spcPct val="50000"/>
              </a:spcBef>
              <a:buNone/>
            </a:pPr>
            <a:endParaRPr lang="en-US" altLang="en-US" dirty="0">
              <a:latin typeface="+mj-lt"/>
            </a:endParaRPr>
          </a:p>
          <a:p>
            <a:pPr marL="609600" indent="-609600" algn="just">
              <a:buNone/>
            </a:pPr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2976155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09600" indent="-609600"/>
            <a:r>
              <a:rPr lang="en-US" altLang="en-US" dirty="0"/>
              <a:t>Sa </a:t>
            </a:r>
            <a:r>
              <a:rPr lang="en-US" altLang="en-US" dirty="0" err="1"/>
              <a:t>malayang</a:t>
            </a:r>
            <a:r>
              <a:rPr lang="en-US" altLang="en-US" dirty="0"/>
              <a:t> </a:t>
            </a:r>
            <a:r>
              <a:rPr lang="en-US" altLang="en-US" dirty="0" err="1"/>
              <a:t>pagsasalin</a:t>
            </a:r>
            <a:r>
              <a:rPr lang="en-US" altLang="en-US" dirty="0"/>
              <a:t> </a:t>
            </a:r>
            <a:r>
              <a:rPr lang="en-US" altLang="en-US" dirty="0" err="1"/>
              <a:t>kailangang</a:t>
            </a:r>
            <a:r>
              <a:rPr lang="en-US" altLang="en-US" dirty="0"/>
              <a:t>: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93812" y="1905000"/>
            <a:ext cx="10210800" cy="4267200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altLang="en-US" sz="2200" dirty="0" err="1" smtClean="0">
                <a:latin typeface="+mj-lt"/>
              </a:rPr>
              <a:t>Maunawaan</a:t>
            </a:r>
            <a:r>
              <a:rPr lang="en-US" altLang="en-US" sz="2200" dirty="0" smtClean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muna</a:t>
            </a:r>
            <a:r>
              <a:rPr lang="en-US" altLang="en-US" sz="2200" dirty="0">
                <a:latin typeface="+mj-lt"/>
              </a:rPr>
              <a:t> ng </a:t>
            </a:r>
            <a:r>
              <a:rPr lang="en-US" altLang="en-US" sz="2200" dirty="0" err="1">
                <a:latin typeface="+mj-lt"/>
              </a:rPr>
              <a:t>nagsasalin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ang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kahulugan</a:t>
            </a:r>
            <a:r>
              <a:rPr lang="en-US" altLang="en-US" sz="2200" dirty="0">
                <a:latin typeface="+mj-lt"/>
              </a:rPr>
              <a:t> ng </a:t>
            </a:r>
            <a:r>
              <a:rPr lang="en-US" altLang="en-US" sz="2200" dirty="0" err="1">
                <a:latin typeface="+mj-lt"/>
              </a:rPr>
              <a:t>orihinal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na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teksto</a:t>
            </a:r>
            <a:r>
              <a:rPr lang="en-US" altLang="en-US" sz="2200" dirty="0">
                <a:latin typeface="+mj-lt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altLang="en-US" sz="2200" dirty="0" err="1" smtClean="0">
                <a:latin typeface="+mj-lt"/>
              </a:rPr>
              <a:t>Mabuting</a:t>
            </a:r>
            <a:r>
              <a:rPr lang="en-US" altLang="en-US" sz="2200" dirty="0" smtClean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pag-unawa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sa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mga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kahulugang</a:t>
            </a:r>
            <a:r>
              <a:rPr lang="en-US" altLang="en-US" sz="2200" dirty="0">
                <a:latin typeface="+mj-lt"/>
              </a:rPr>
              <a:t> Tagalog (o </a:t>
            </a:r>
            <a:r>
              <a:rPr lang="en-US" altLang="en-US" sz="2200" dirty="0" err="1">
                <a:latin typeface="+mj-lt"/>
              </a:rPr>
              <a:t>wikang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pinagsasalinan</a:t>
            </a:r>
            <a:r>
              <a:rPr lang="en-US" altLang="en-US" sz="2200" dirty="0">
                <a:latin typeface="+mj-lt"/>
              </a:rPr>
              <a:t>) at </a:t>
            </a:r>
            <a:r>
              <a:rPr lang="en-US" altLang="en-US" sz="2200" dirty="0" err="1">
                <a:latin typeface="+mj-lt"/>
              </a:rPr>
              <a:t>mga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katangian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sa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pagpapahayag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sa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wikang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ito</a:t>
            </a:r>
            <a:endParaRPr lang="en-US" altLang="en-US" sz="2200" dirty="0">
              <a:latin typeface="+mj-lt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altLang="en-US" sz="2200" dirty="0" err="1" smtClean="0">
                <a:latin typeface="+mj-lt"/>
              </a:rPr>
              <a:t>Kahusayan</a:t>
            </a:r>
            <a:r>
              <a:rPr lang="en-US" altLang="en-US" sz="2200" dirty="0" smtClean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sa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balarila</a:t>
            </a:r>
            <a:r>
              <a:rPr lang="en-US" altLang="en-US" sz="2200" dirty="0">
                <a:latin typeface="+mj-lt"/>
              </a:rPr>
              <a:t> at </a:t>
            </a:r>
            <a:r>
              <a:rPr lang="en-US" altLang="en-US" sz="2200" dirty="0" err="1">
                <a:latin typeface="+mj-lt"/>
              </a:rPr>
              <a:t>retorika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upang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ang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mga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pangungusap</a:t>
            </a:r>
            <a:r>
              <a:rPr lang="en-US" altLang="en-US" sz="2200" dirty="0">
                <a:latin typeface="+mj-lt"/>
              </a:rPr>
              <a:t> ay </a:t>
            </a:r>
            <a:r>
              <a:rPr lang="en-US" altLang="en-US" sz="2200" dirty="0" err="1">
                <a:latin typeface="+mj-lt"/>
              </a:rPr>
              <a:t>maging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maluwag</a:t>
            </a:r>
            <a:r>
              <a:rPr lang="en-US" altLang="en-US" sz="2200" dirty="0">
                <a:latin typeface="+mj-lt"/>
              </a:rPr>
              <a:t> at </a:t>
            </a:r>
            <a:r>
              <a:rPr lang="en-US" altLang="en-US" sz="2200" dirty="0" err="1">
                <a:latin typeface="+mj-lt"/>
              </a:rPr>
              <a:t>magaang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basahin</a:t>
            </a:r>
            <a:r>
              <a:rPr lang="en-US" altLang="en-US" sz="2200" dirty="0">
                <a:latin typeface="+mj-lt"/>
              </a:rPr>
              <a:t> o </a:t>
            </a:r>
            <a:r>
              <a:rPr lang="en-US" altLang="en-US" sz="2200" dirty="0" err="1">
                <a:latin typeface="+mj-lt"/>
              </a:rPr>
              <a:t>bigkasin</a:t>
            </a:r>
            <a:endParaRPr lang="en-US" altLang="en-US" sz="2200" dirty="0">
              <a:latin typeface="+mj-lt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altLang="en-US" sz="2200" dirty="0" err="1" smtClean="0">
                <a:latin typeface="+mj-lt"/>
              </a:rPr>
              <a:t>Dumaan</a:t>
            </a:r>
            <a:r>
              <a:rPr lang="en-US" altLang="en-US" sz="2200" dirty="0" smtClean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ang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nagsasalita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sa</a:t>
            </a:r>
            <a:r>
              <a:rPr lang="en-US" altLang="en-US" sz="2200" dirty="0">
                <a:latin typeface="+mj-lt"/>
              </a:rPr>
              <a:t> literal </a:t>
            </a:r>
            <a:r>
              <a:rPr lang="en-US" altLang="en-US" sz="2200" dirty="0" err="1">
                <a:latin typeface="+mj-lt"/>
              </a:rPr>
              <a:t>na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salin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bago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gawing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diwa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sa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diwa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upang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makita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muna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ang</a:t>
            </a:r>
            <a:r>
              <a:rPr lang="en-US" altLang="en-US" sz="2200" dirty="0">
                <a:latin typeface="+mj-lt"/>
              </a:rPr>
              <a:t> di-</a:t>
            </a:r>
            <a:r>
              <a:rPr lang="en-US" altLang="en-US" sz="2200" dirty="0" err="1">
                <a:latin typeface="+mj-lt"/>
              </a:rPr>
              <a:t>wastong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ayos</a:t>
            </a:r>
            <a:r>
              <a:rPr lang="en-US" altLang="en-US" sz="2200" dirty="0">
                <a:latin typeface="+mj-lt"/>
              </a:rPr>
              <a:t>. </a:t>
            </a:r>
          </a:p>
          <a:p>
            <a:pPr lvl="1" algn="just"/>
            <a:r>
              <a:rPr lang="en-US" altLang="en-US" sz="2200" i="1" dirty="0">
                <a:solidFill>
                  <a:srgbClr val="0070C0"/>
                </a:solidFill>
                <a:latin typeface="+mj-lt"/>
              </a:rPr>
              <a:t>Sa </a:t>
            </a:r>
            <a:r>
              <a:rPr lang="en-US" altLang="en-US" sz="2200" i="1" dirty="0" err="1">
                <a:solidFill>
                  <a:srgbClr val="0070C0"/>
                </a:solidFill>
                <a:latin typeface="+mj-lt"/>
              </a:rPr>
              <a:t>ganitong</a:t>
            </a:r>
            <a:r>
              <a:rPr lang="en-US" altLang="en-US" sz="2200" i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altLang="en-US" sz="2200" i="1" dirty="0" err="1">
                <a:solidFill>
                  <a:srgbClr val="0070C0"/>
                </a:solidFill>
                <a:latin typeface="+mj-lt"/>
              </a:rPr>
              <a:t>paraan</a:t>
            </a:r>
            <a:r>
              <a:rPr lang="en-US" altLang="en-US" sz="2200" i="1" dirty="0">
                <a:solidFill>
                  <a:srgbClr val="0070C0"/>
                </a:solidFill>
                <a:latin typeface="+mj-lt"/>
              </a:rPr>
              <a:t>, </a:t>
            </a:r>
            <a:r>
              <a:rPr lang="en-US" altLang="en-US" sz="2200" i="1" dirty="0" err="1">
                <a:solidFill>
                  <a:srgbClr val="0070C0"/>
                </a:solidFill>
                <a:latin typeface="+mj-lt"/>
              </a:rPr>
              <a:t>nakikita</a:t>
            </a:r>
            <a:r>
              <a:rPr lang="en-US" altLang="en-US" sz="2200" i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altLang="en-US" sz="2200" i="1" dirty="0" err="1">
                <a:solidFill>
                  <a:srgbClr val="0070C0"/>
                </a:solidFill>
                <a:latin typeface="+mj-lt"/>
              </a:rPr>
              <a:t>muna</a:t>
            </a:r>
            <a:r>
              <a:rPr lang="en-US" altLang="en-US" sz="2200" i="1" dirty="0">
                <a:solidFill>
                  <a:srgbClr val="0070C0"/>
                </a:solidFill>
                <a:latin typeface="+mj-lt"/>
              </a:rPr>
              <a:t> kung </a:t>
            </a:r>
            <a:r>
              <a:rPr lang="en-US" altLang="en-US" sz="2200" i="1" dirty="0" err="1">
                <a:solidFill>
                  <a:srgbClr val="0070C0"/>
                </a:solidFill>
                <a:latin typeface="+mj-lt"/>
              </a:rPr>
              <a:t>ano</a:t>
            </a:r>
            <a:r>
              <a:rPr lang="en-US" altLang="en-US" sz="2200" i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altLang="en-US" sz="2200" i="1" dirty="0" err="1">
                <a:solidFill>
                  <a:srgbClr val="0070C0"/>
                </a:solidFill>
                <a:latin typeface="+mj-lt"/>
              </a:rPr>
              <a:t>ang</a:t>
            </a:r>
            <a:r>
              <a:rPr lang="en-US" altLang="en-US" sz="2200" i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altLang="en-US" sz="2200" i="1" dirty="0" err="1">
                <a:solidFill>
                  <a:srgbClr val="0070C0"/>
                </a:solidFill>
                <a:latin typeface="+mj-lt"/>
              </a:rPr>
              <a:t>mga</a:t>
            </a:r>
            <a:r>
              <a:rPr lang="en-US" altLang="en-US" sz="2200" i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altLang="en-US" sz="2200" i="1" dirty="0" err="1">
                <a:solidFill>
                  <a:srgbClr val="0070C0"/>
                </a:solidFill>
                <a:latin typeface="+mj-lt"/>
              </a:rPr>
              <a:t>nararapat</a:t>
            </a:r>
            <a:r>
              <a:rPr lang="en-US" altLang="en-US" sz="2200" i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altLang="en-US" sz="2200" i="1" dirty="0" err="1">
                <a:solidFill>
                  <a:srgbClr val="0070C0"/>
                </a:solidFill>
                <a:latin typeface="+mj-lt"/>
              </a:rPr>
              <a:t>ituwid</a:t>
            </a:r>
            <a:r>
              <a:rPr lang="en-US" altLang="en-US" sz="2200" i="1" dirty="0">
                <a:solidFill>
                  <a:srgbClr val="0070C0"/>
                </a:solidFill>
                <a:latin typeface="+mj-lt"/>
              </a:rPr>
              <a:t>	</a:t>
            </a:r>
            <a:r>
              <a:rPr lang="en-US" altLang="en-US" sz="2200" b="1" dirty="0">
                <a:latin typeface="+mj-lt"/>
              </a:rPr>
              <a:t>			</a:t>
            </a:r>
          </a:p>
          <a:p>
            <a:pPr algn="just"/>
            <a:endParaRPr lang="en-US" sz="2200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1883464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4294967295"/>
          </p:nvPr>
        </p:nvSpPr>
        <p:spPr>
          <a:xfrm>
            <a:off x="760412" y="1281367"/>
            <a:ext cx="10880725" cy="42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en-US" b="1" dirty="0" err="1">
                <a:solidFill>
                  <a:srgbClr val="0070C0"/>
                </a:solidFill>
                <a:latin typeface="+mj-lt"/>
              </a:rPr>
              <a:t>Halimbawa</a:t>
            </a:r>
            <a:r>
              <a:rPr lang="en-US" altLang="en-US" b="1" dirty="0">
                <a:solidFill>
                  <a:srgbClr val="0070C0"/>
                </a:solidFill>
                <a:latin typeface="+mj-lt"/>
              </a:rPr>
              <a:t>:</a:t>
            </a:r>
          </a:p>
          <a:p>
            <a:pPr>
              <a:buNone/>
            </a:pPr>
            <a:r>
              <a:rPr lang="en-US" altLang="en-US" dirty="0" err="1" smtClean="0">
                <a:latin typeface="+mj-lt"/>
              </a:rPr>
              <a:t>Orihinal</a:t>
            </a:r>
            <a:r>
              <a:rPr lang="en-US" altLang="en-US" dirty="0" smtClean="0">
                <a:latin typeface="+mj-lt"/>
              </a:rPr>
              <a:t>: </a:t>
            </a:r>
            <a:r>
              <a:rPr lang="en-US" altLang="en-US" i="1" dirty="0" smtClean="0">
                <a:latin typeface="+mj-lt"/>
              </a:rPr>
              <a:t>Honor</a:t>
            </a:r>
            <a:r>
              <a:rPr lang="en-US" altLang="en-US" i="1" dirty="0">
                <a:latin typeface="+mj-lt"/>
              </a:rPr>
              <a:t>, affluence, and pleasure seduce the heart</a:t>
            </a:r>
            <a:r>
              <a:rPr lang="en-US" altLang="en-US" i="1" dirty="0" smtClean="0">
                <a:latin typeface="+mj-lt"/>
              </a:rPr>
              <a:t>.</a:t>
            </a:r>
          </a:p>
          <a:p>
            <a:pPr>
              <a:buNone/>
            </a:pPr>
            <a:endParaRPr lang="en-US" altLang="en-US" dirty="0">
              <a:latin typeface="+mj-lt"/>
            </a:endParaRPr>
          </a:p>
          <a:p>
            <a:pPr>
              <a:buNone/>
            </a:pPr>
            <a:r>
              <a:rPr lang="en-US" altLang="en-US" dirty="0" err="1">
                <a:latin typeface="+mj-lt"/>
              </a:rPr>
              <a:t>Saling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smtClean="0">
                <a:latin typeface="+mj-lt"/>
              </a:rPr>
              <a:t>literal: </a:t>
            </a:r>
            <a:r>
              <a:rPr lang="en-US" altLang="en-US" i="1" dirty="0" err="1" smtClean="0">
                <a:latin typeface="+mj-lt"/>
              </a:rPr>
              <a:t>Karangalan</a:t>
            </a:r>
            <a:r>
              <a:rPr lang="en-US" altLang="en-US" i="1" dirty="0">
                <a:latin typeface="+mj-lt"/>
              </a:rPr>
              <a:t>, </a:t>
            </a:r>
            <a:r>
              <a:rPr lang="en-US" altLang="en-US" i="1" dirty="0" err="1">
                <a:latin typeface="+mj-lt"/>
              </a:rPr>
              <a:t>kariwasaan</a:t>
            </a:r>
            <a:r>
              <a:rPr lang="en-US" altLang="en-US" i="1" dirty="0">
                <a:latin typeface="+mj-lt"/>
              </a:rPr>
              <a:t> at </a:t>
            </a:r>
            <a:r>
              <a:rPr lang="en-US" altLang="en-US" i="1" dirty="0" err="1">
                <a:latin typeface="+mj-lt"/>
              </a:rPr>
              <a:t>kasayahan</a:t>
            </a:r>
            <a:r>
              <a:rPr lang="en-US" altLang="en-US" i="1" dirty="0">
                <a:latin typeface="+mj-lt"/>
              </a:rPr>
              <a:t> </a:t>
            </a:r>
            <a:r>
              <a:rPr lang="en-US" altLang="en-US" i="1" dirty="0" err="1">
                <a:latin typeface="+mj-lt"/>
              </a:rPr>
              <a:t>naghahaling</a:t>
            </a:r>
            <a:r>
              <a:rPr lang="en-US" altLang="en-US" i="1" dirty="0">
                <a:latin typeface="+mj-lt"/>
              </a:rPr>
              <a:t> ng </a:t>
            </a:r>
            <a:r>
              <a:rPr lang="en-US" altLang="en-US" i="1" dirty="0" err="1">
                <a:latin typeface="+mj-lt"/>
              </a:rPr>
              <a:t>puso</a:t>
            </a:r>
            <a:r>
              <a:rPr lang="en-US" altLang="en-US" i="1" dirty="0" smtClean="0">
                <a:latin typeface="+mj-lt"/>
              </a:rPr>
              <a:t>.</a:t>
            </a:r>
          </a:p>
          <a:p>
            <a:pPr>
              <a:buNone/>
            </a:pPr>
            <a:endParaRPr lang="en-US" altLang="en-US" dirty="0">
              <a:latin typeface="+mj-lt"/>
            </a:endParaRPr>
          </a:p>
          <a:p>
            <a:pPr>
              <a:buNone/>
            </a:pPr>
            <a:r>
              <a:rPr lang="en-US" altLang="en-US" dirty="0" err="1">
                <a:latin typeface="+mj-lt"/>
              </a:rPr>
              <a:t>Saling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malaya</a:t>
            </a:r>
            <a:r>
              <a:rPr lang="en-US" altLang="en-US" dirty="0">
                <a:latin typeface="+mj-lt"/>
              </a:rPr>
              <a:t>: </a:t>
            </a:r>
            <a:r>
              <a:rPr lang="en-US" altLang="en-US" i="1" dirty="0" err="1" smtClean="0">
                <a:latin typeface="+mj-lt"/>
              </a:rPr>
              <a:t>Panghaling</a:t>
            </a:r>
            <a:r>
              <a:rPr lang="en-US" altLang="en-US" i="1" dirty="0" smtClean="0">
                <a:latin typeface="+mj-lt"/>
              </a:rPr>
              <a:t> </a:t>
            </a:r>
            <a:r>
              <a:rPr lang="en-US" altLang="en-US" i="1" dirty="0" err="1">
                <a:latin typeface="+mj-lt"/>
              </a:rPr>
              <a:t>sa</a:t>
            </a:r>
            <a:r>
              <a:rPr lang="en-US" altLang="en-US" i="1" dirty="0">
                <a:latin typeface="+mj-lt"/>
              </a:rPr>
              <a:t> </a:t>
            </a:r>
            <a:r>
              <a:rPr lang="en-US" altLang="en-US" i="1" dirty="0" err="1">
                <a:latin typeface="+mj-lt"/>
              </a:rPr>
              <a:t>puso</a:t>
            </a:r>
            <a:r>
              <a:rPr lang="en-US" altLang="en-US" i="1" dirty="0">
                <a:latin typeface="+mj-lt"/>
              </a:rPr>
              <a:t> </a:t>
            </a:r>
            <a:r>
              <a:rPr lang="en-US" altLang="en-US" i="1" dirty="0" err="1">
                <a:latin typeface="+mj-lt"/>
              </a:rPr>
              <a:t>ang</a:t>
            </a:r>
            <a:r>
              <a:rPr lang="en-US" altLang="en-US" i="1" dirty="0">
                <a:latin typeface="+mj-lt"/>
              </a:rPr>
              <a:t> </a:t>
            </a:r>
            <a:r>
              <a:rPr lang="en-US" altLang="en-US" i="1" dirty="0" err="1">
                <a:latin typeface="+mj-lt"/>
              </a:rPr>
              <a:t>karangalan</a:t>
            </a:r>
            <a:r>
              <a:rPr lang="en-US" altLang="en-US" i="1" dirty="0">
                <a:latin typeface="+mj-lt"/>
              </a:rPr>
              <a:t>, </a:t>
            </a:r>
            <a:r>
              <a:rPr lang="en-US" altLang="en-US" i="1" dirty="0" err="1">
                <a:latin typeface="+mj-lt"/>
              </a:rPr>
              <a:t>kariwasaan</a:t>
            </a:r>
            <a:r>
              <a:rPr lang="en-US" altLang="en-US" i="1" dirty="0">
                <a:latin typeface="+mj-lt"/>
              </a:rPr>
              <a:t> at </a:t>
            </a:r>
            <a:r>
              <a:rPr lang="en-US" altLang="en-US" i="1" dirty="0" err="1">
                <a:latin typeface="+mj-lt"/>
              </a:rPr>
              <a:t>kasayahan</a:t>
            </a:r>
            <a:r>
              <a:rPr lang="en-US" altLang="en-US" i="1" dirty="0">
                <a:latin typeface="+mj-lt"/>
              </a:rPr>
              <a:t>.</a:t>
            </a:r>
          </a:p>
          <a:p>
            <a:pPr>
              <a:buNone/>
            </a:pPr>
            <a:endParaRPr lang="en-US" alt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1977297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Layunin</a:t>
            </a:r>
            <a:r>
              <a:rPr lang="en-US" dirty="0" smtClean="0"/>
              <a:t> ng </a:t>
            </a:r>
            <a:r>
              <a:rPr lang="en-US" dirty="0" err="1" smtClean="0"/>
              <a:t>Pagsasalin</a:t>
            </a:r>
            <a:r>
              <a:rPr lang="en-US" dirty="0" smtClean="0"/>
              <a:t> </a:t>
            </a:r>
            <a:r>
              <a:rPr lang="en-US" dirty="0" err="1" smtClean="0"/>
              <a:t>Wika</a:t>
            </a:r>
            <a:r>
              <a:rPr lang="en-US" dirty="0" smtClean="0"/>
              <a:t>: (</a:t>
            </a:r>
            <a:r>
              <a:rPr lang="en-US" dirty="0" err="1" smtClean="0"/>
              <a:t>B.Lumbera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584026" cy="4267200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en-US" altLang="en-US" dirty="0" smtClean="0">
                <a:latin typeface="+mj-lt"/>
              </a:rPr>
              <a:t>Sa </a:t>
            </a:r>
            <a:r>
              <a:rPr lang="en-US" altLang="en-US" dirty="0" err="1">
                <a:latin typeface="+mj-lt"/>
              </a:rPr>
              <a:t>pagpapalaganap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kaalaman</a:t>
            </a:r>
            <a:r>
              <a:rPr lang="en-US" altLang="en-US" dirty="0">
                <a:latin typeface="+mj-lt"/>
              </a:rPr>
              <a:t> o </a:t>
            </a:r>
            <a:r>
              <a:rPr lang="en-US" altLang="en-US" dirty="0" err="1" smtClean="0">
                <a:latin typeface="+mj-lt"/>
              </a:rPr>
              <a:t>kaisipang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nakapaloob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akda</a:t>
            </a:r>
            <a:endParaRPr lang="en-US" altLang="en-US" dirty="0">
              <a:latin typeface="+mj-lt"/>
            </a:endParaRPr>
          </a:p>
          <a:p>
            <a:pPr marL="457200" indent="-457200" algn="just">
              <a:buAutoNum type="arabicPeriod"/>
            </a:pPr>
            <a:r>
              <a:rPr lang="en-US" altLang="en-US" dirty="0" err="1" smtClean="0">
                <a:latin typeface="+mj-lt"/>
              </a:rPr>
              <a:t>pagbibigay-liwanag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kasaysayan</a:t>
            </a:r>
            <a:r>
              <a:rPr lang="en-US" altLang="en-US" dirty="0">
                <a:latin typeface="+mj-lt"/>
              </a:rPr>
              <a:t> at </a:t>
            </a:r>
            <a:r>
              <a:rPr lang="en-US" altLang="en-US" dirty="0" err="1" smtClean="0">
                <a:latin typeface="+mj-lt"/>
              </a:rPr>
              <a:t>kultura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>
                <a:latin typeface="+mj-lt"/>
              </a:rPr>
              <a:t>ng </a:t>
            </a:r>
            <a:r>
              <a:rPr lang="en-US" altLang="en-US" dirty="0" err="1">
                <a:latin typeface="+mj-lt"/>
              </a:rPr>
              <a:t>ibang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bansa</a:t>
            </a:r>
            <a:r>
              <a:rPr lang="en-US" altLang="en-US" dirty="0">
                <a:latin typeface="+mj-lt"/>
              </a:rPr>
              <a:t> o </a:t>
            </a:r>
            <a:r>
              <a:rPr lang="en-US" altLang="en-US" dirty="0" err="1" smtClean="0">
                <a:latin typeface="+mj-lt"/>
              </a:rPr>
              <a:t>panahon</a:t>
            </a:r>
            <a:endParaRPr lang="en-US" altLang="en-US" dirty="0">
              <a:latin typeface="+mj-lt"/>
            </a:endParaRPr>
          </a:p>
          <a:p>
            <a:pPr marL="457200" indent="-457200" algn="just">
              <a:buAutoNum type="arabicPeriod"/>
            </a:pPr>
            <a:r>
              <a:rPr lang="en-US" altLang="en-US" dirty="0" smtClean="0">
                <a:latin typeface="+mj-lt"/>
              </a:rPr>
              <a:t>Sa </a:t>
            </a:r>
            <a:r>
              <a:rPr lang="en-US" altLang="en-US" dirty="0" err="1">
                <a:latin typeface="+mj-lt"/>
              </a:rPr>
              <a:t>pagpapakilala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mga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bagong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mambabasa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>
                <a:latin typeface="+mj-lt"/>
              </a:rPr>
              <a:t>ng </a:t>
            </a:r>
            <a:r>
              <a:rPr lang="en-US" altLang="en-US" dirty="0" err="1">
                <a:latin typeface="+mj-lt"/>
              </a:rPr>
              <a:t>isang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akdang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ituturing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na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makabuluhan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isa</a:t>
            </a:r>
            <a:r>
              <a:rPr lang="en-US" altLang="en-US" dirty="0">
                <a:latin typeface="+mj-lt"/>
              </a:rPr>
              <a:t> o </a:t>
            </a:r>
            <a:r>
              <a:rPr lang="en-US" altLang="en-US" dirty="0" err="1">
                <a:latin typeface="+mj-lt"/>
              </a:rPr>
              <a:t>ilang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tao</a:t>
            </a:r>
            <a:endParaRPr lang="en-US" altLang="en-US" dirty="0">
              <a:latin typeface="+mj-lt"/>
            </a:endParaRPr>
          </a:p>
          <a:p>
            <a:pPr marL="0" indent="0" algn="just">
              <a:buNone/>
            </a:pPr>
            <a:endParaRPr lang="en-US" altLang="en-US" dirty="0">
              <a:latin typeface="+mj-lt"/>
            </a:endParaRPr>
          </a:p>
          <a:p>
            <a:pPr algn="just"/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407047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60412" y="1905000"/>
            <a:ext cx="10744200" cy="4267200"/>
          </a:xfrm>
        </p:spPr>
        <p:txBody>
          <a:bodyPr>
            <a:normAutofit/>
          </a:bodyPr>
          <a:lstStyle/>
          <a:p>
            <a:pPr algn="just"/>
            <a:r>
              <a:rPr lang="en-US" altLang="en-US" dirty="0" err="1">
                <a:latin typeface="+mj-lt"/>
              </a:rPr>
              <a:t>Isang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paraan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paglalapat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katumbas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kahulugan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isang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wika</a:t>
            </a:r>
            <a:r>
              <a:rPr lang="en-US" altLang="en-US" dirty="0">
                <a:latin typeface="+mj-lt"/>
              </a:rPr>
              <a:t> (</a:t>
            </a:r>
            <a:r>
              <a:rPr lang="en-US" altLang="en-US" dirty="0" err="1">
                <a:latin typeface="+mj-lt"/>
              </a:rPr>
              <a:t>isinalin</a:t>
            </a:r>
            <a:r>
              <a:rPr lang="en-US" altLang="en-US" dirty="0">
                <a:latin typeface="+mj-lt"/>
              </a:rPr>
              <a:t>) ng </a:t>
            </a:r>
            <a:r>
              <a:rPr lang="en-US" altLang="en-US" dirty="0" err="1">
                <a:latin typeface="+mj-lt"/>
              </a:rPr>
              <a:t>tinutumbasang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kahulugan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ibang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wika</a:t>
            </a:r>
            <a:r>
              <a:rPr lang="en-US" altLang="en-US" dirty="0">
                <a:latin typeface="+mj-lt"/>
              </a:rPr>
              <a:t> (</a:t>
            </a:r>
            <a:r>
              <a:rPr lang="en-US" altLang="en-US" dirty="0" err="1">
                <a:latin typeface="+mj-lt"/>
              </a:rPr>
              <a:t>pinagsasalinan</a:t>
            </a:r>
            <a:r>
              <a:rPr lang="en-US" altLang="en-US" dirty="0" smtClean="0">
                <a:latin typeface="+mj-lt"/>
              </a:rPr>
              <a:t>)</a:t>
            </a:r>
          </a:p>
          <a:p>
            <a:pPr algn="just"/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pagsasalingwika</a:t>
            </a:r>
            <a:r>
              <a:rPr lang="en-US" altLang="en-US" dirty="0">
                <a:latin typeface="+mj-lt"/>
              </a:rPr>
              <a:t> ay </a:t>
            </a:r>
            <a:r>
              <a:rPr lang="en-US" altLang="en-US" dirty="0" err="1">
                <a:latin typeface="+mj-lt"/>
              </a:rPr>
              <a:t>muling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paglalahad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pinagsasalinang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wika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pinakamalapit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</a:t>
            </a:r>
            <a:r>
              <a:rPr lang="en-US" altLang="en-US" dirty="0">
                <a:latin typeface="+mj-lt"/>
              </a:rPr>
              <a:t> natural </a:t>
            </a:r>
            <a:r>
              <a:rPr lang="en-US" altLang="en-US" dirty="0" err="1">
                <a:latin typeface="+mj-lt"/>
              </a:rPr>
              <a:t>na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katumbas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orihinal</a:t>
            </a:r>
            <a:r>
              <a:rPr lang="en-US" altLang="en-US" dirty="0">
                <a:latin typeface="+mj-lt"/>
              </a:rPr>
              <a:t> – </a:t>
            </a:r>
            <a:r>
              <a:rPr lang="en-US" altLang="en-US" dirty="0" err="1" smtClean="0">
                <a:latin typeface="+mj-lt"/>
              </a:rPr>
              <a:t>ang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mensaheng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isinasaad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wika</a:t>
            </a:r>
            <a:r>
              <a:rPr lang="en-US" altLang="en-US" dirty="0">
                <a:latin typeface="+mj-lt"/>
              </a:rPr>
              <a:t>, </a:t>
            </a:r>
            <a:r>
              <a:rPr lang="en-US" altLang="en-US" dirty="0" err="1">
                <a:latin typeface="+mj-lt"/>
              </a:rPr>
              <a:t>una’y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batay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kahulugan</a:t>
            </a:r>
            <a:r>
              <a:rPr lang="en-US" altLang="en-US" dirty="0">
                <a:latin typeface="+mj-lt"/>
              </a:rPr>
              <a:t>, at </a:t>
            </a:r>
            <a:r>
              <a:rPr lang="en-US" altLang="en-US" dirty="0" err="1">
                <a:latin typeface="+mj-lt"/>
              </a:rPr>
              <a:t>ikalawa’y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batay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istilo</a:t>
            </a:r>
            <a:r>
              <a:rPr lang="en-US" altLang="en-US" dirty="0">
                <a:latin typeface="+mj-lt"/>
              </a:rPr>
              <a:t> (Eugene Nida at Charles Taber:1969)</a:t>
            </a:r>
          </a:p>
          <a:p>
            <a:pPr marL="0" indent="0" algn="just">
              <a:buNone/>
            </a:pPr>
            <a:endParaRPr lang="en-US" altLang="en-US" dirty="0">
              <a:latin typeface="+mj-lt"/>
            </a:endParaRPr>
          </a:p>
          <a:p>
            <a:pPr algn="just"/>
            <a:endParaRPr lang="en-US" altLang="en-US" dirty="0">
              <a:latin typeface="+mj-lt"/>
            </a:endParaRPr>
          </a:p>
          <a:p>
            <a:pPr algn="just"/>
            <a:endParaRPr lang="en-US" altLang="en-US" dirty="0">
              <a:latin typeface="+mj-lt"/>
            </a:endParaRPr>
          </a:p>
          <a:p>
            <a:pPr algn="just"/>
            <a:endParaRPr lang="en-US" altLang="en-US" dirty="0">
              <a:latin typeface="+mj-lt"/>
            </a:endParaRPr>
          </a:p>
          <a:p>
            <a:pPr algn="just">
              <a:spcBef>
                <a:spcPct val="50000"/>
              </a:spcBef>
            </a:pPr>
            <a:endParaRPr lang="en-US" altLang="en-US" dirty="0">
              <a:latin typeface="+mj-lt"/>
            </a:endParaRPr>
          </a:p>
          <a:p>
            <a:pPr algn="just"/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320055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60412" y="1905000"/>
            <a:ext cx="10744200" cy="4267200"/>
          </a:xfrm>
        </p:spPr>
        <p:txBody>
          <a:bodyPr>
            <a:normAutofit/>
          </a:bodyPr>
          <a:lstStyle/>
          <a:p>
            <a:pPr algn="just"/>
            <a:r>
              <a:rPr lang="en-US" altLang="en-US" sz="2800" dirty="0" err="1">
                <a:latin typeface="+mj-lt"/>
              </a:rPr>
              <a:t>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pagsasalin</a:t>
            </a:r>
            <a:r>
              <a:rPr lang="en-US" altLang="en-US" sz="2800" dirty="0">
                <a:latin typeface="+mj-lt"/>
              </a:rPr>
              <a:t> ay </a:t>
            </a:r>
            <a:r>
              <a:rPr lang="en-US" altLang="en-US" sz="2800" dirty="0" err="1">
                <a:latin typeface="+mj-lt"/>
              </a:rPr>
              <a:t>isang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gawaing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binubuo</a:t>
            </a:r>
            <a:r>
              <a:rPr lang="en-US" altLang="en-US" sz="2800" dirty="0">
                <a:latin typeface="+mj-lt"/>
              </a:rPr>
              <a:t> ng </a:t>
            </a:r>
            <a:r>
              <a:rPr lang="en-US" altLang="en-US" sz="2800" dirty="0" err="1">
                <a:latin typeface="+mj-lt"/>
              </a:rPr>
              <a:t>pagtatangkang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palitan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isang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nakasulat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na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mensahe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sa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isang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wika</a:t>
            </a:r>
            <a:r>
              <a:rPr lang="en-US" altLang="en-US" sz="2800" dirty="0">
                <a:latin typeface="+mj-lt"/>
              </a:rPr>
              <a:t> ng </a:t>
            </a:r>
            <a:r>
              <a:rPr lang="en-US" altLang="en-US" sz="2800" dirty="0" err="1">
                <a:latin typeface="+mj-lt"/>
              </a:rPr>
              <a:t>gayon</a:t>
            </a:r>
            <a:r>
              <a:rPr lang="en-US" altLang="en-US" sz="2800" dirty="0">
                <a:latin typeface="+mj-lt"/>
              </a:rPr>
              <a:t> ding </a:t>
            </a:r>
            <a:r>
              <a:rPr lang="en-US" altLang="en-US" sz="2800" dirty="0" err="1">
                <a:latin typeface="+mj-lt"/>
              </a:rPr>
              <a:t>mensahe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sa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ibang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wika</a:t>
            </a:r>
            <a:r>
              <a:rPr lang="en-US" altLang="en-US" sz="2800" dirty="0">
                <a:latin typeface="+mj-lt"/>
              </a:rPr>
              <a:t>. (Peter Newmark, </a:t>
            </a:r>
            <a:r>
              <a:rPr lang="en-US" altLang="en-US" sz="2800" dirty="0" smtClean="0">
                <a:latin typeface="+mj-lt"/>
              </a:rPr>
              <a:t>1988)</a:t>
            </a:r>
          </a:p>
          <a:p>
            <a:pPr algn="just"/>
            <a:r>
              <a:rPr lang="en-US" altLang="en-US" sz="2800" dirty="0" err="1" smtClean="0">
                <a:latin typeface="+mj-lt"/>
              </a:rPr>
              <a:t>Ang</a:t>
            </a:r>
            <a:r>
              <a:rPr lang="en-US" altLang="en-US" sz="2800" dirty="0" smtClean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pagsasalin</a:t>
            </a:r>
            <a:r>
              <a:rPr lang="en-US" altLang="en-US" sz="2800" dirty="0">
                <a:latin typeface="+mj-lt"/>
              </a:rPr>
              <a:t> ay </a:t>
            </a:r>
            <a:r>
              <a:rPr lang="en-US" altLang="en-US" sz="2800" dirty="0" err="1">
                <a:latin typeface="+mj-lt"/>
              </a:rPr>
              <a:t>isang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prosesong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komunikatibo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na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naganap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sa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loob</a:t>
            </a:r>
            <a:r>
              <a:rPr lang="en-US" altLang="en-US" sz="2800" dirty="0">
                <a:latin typeface="+mj-lt"/>
              </a:rPr>
              <a:t> ng </a:t>
            </a:r>
            <a:r>
              <a:rPr lang="en-US" altLang="en-US" sz="2800" dirty="0" err="1">
                <a:latin typeface="+mj-lt"/>
              </a:rPr>
              <a:t>isang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kontekstong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panlipunan</a:t>
            </a:r>
            <a:r>
              <a:rPr lang="en-US" altLang="en-US" sz="2800" dirty="0">
                <a:latin typeface="+mj-lt"/>
              </a:rPr>
              <a:t> (</a:t>
            </a:r>
            <a:r>
              <a:rPr lang="en-US" altLang="en-US" sz="2800" dirty="0" err="1">
                <a:latin typeface="+mj-lt"/>
              </a:rPr>
              <a:t>Hatim</a:t>
            </a:r>
            <a:r>
              <a:rPr lang="en-US" altLang="en-US" sz="2800" dirty="0">
                <a:latin typeface="+mj-lt"/>
              </a:rPr>
              <a:t> at I. Mason)</a:t>
            </a:r>
          </a:p>
          <a:p>
            <a:pPr marL="0" indent="0" algn="just">
              <a:buNone/>
            </a:pPr>
            <a:endParaRPr lang="en-US" altLang="en-US" sz="2800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329122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Ang</a:t>
            </a:r>
            <a:r>
              <a:rPr lang="en-US" altLang="en-US" dirty="0"/>
              <a:t> </a:t>
            </a:r>
            <a:r>
              <a:rPr lang="en-US" altLang="en-US" dirty="0" err="1"/>
              <a:t>pagsasaling-wika</a:t>
            </a:r>
            <a:r>
              <a:rPr lang="en-US" altLang="en-US" dirty="0"/>
              <a:t>:</a:t>
            </a:r>
            <a:endParaRPr lang="en-US" alt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65212" y="1705482"/>
            <a:ext cx="10591800" cy="4267200"/>
          </a:xfrm>
        </p:spPr>
        <p:txBody>
          <a:bodyPr>
            <a:normAutofit fontScale="92500"/>
          </a:bodyPr>
          <a:lstStyle/>
          <a:p>
            <a:pPr marL="457200" indent="-457200">
              <a:buAutoNum type="arabicPeriod"/>
            </a:pPr>
            <a:r>
              <a:rPr lang="en-US" altLang="en-US" dirty="0" err="1" smtClean="0">
                <a:latin typeface="+mj-lt"/>
              </a:rPr>
              <a:t>paglalahad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ibang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wika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katumbas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kahulugan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isang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wika</a:t>
            </a:r>
            <a:endParaRPr lang="en-US" altLang="en-US" dirty="0">
              <a:latin typeface="+mj-lt"/>
            </a:endParaRPr>
          </a:p>
          <a:p>
            <a:pPr marL="457200" indent="-457200">
              <a:buAutoNum type="arabicPeriod"/>
            </a:pPr>
            <a:r>
              <a:rPr lang="en-US" altLang="en-US" dirty="0" err="1" smtClean="0">
                <a:latin typeface="+mj-lt"/>
              </a:rPr>
              <a:t>isang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paraan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pagpapalit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diwang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inihahahayag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isang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wika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katapat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diwa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ibang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wika</a:t>
            </a:r>
            <a:endParaRPr lang="en-US" altLang="en-US" dirty="0">
              <a:latin typeface="+mj-lt"/>
            </a:endParaRPr>
          </a:p>
          <a:p>
            <a:pPr marL="457200" indent="-457200">
              <a:buAutoNum type="arabicPeriod"/>
            </a:pPr>
            <a:r>
              <a:rPr lang="en-US" altLang="en-US" dirty="0" err="1" smtClean="0">
                <a:latin typeface="+mj-lt"/>
              </a:rPr>
              <a:t>ito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>
                <a:latin typeface="+mj-lt"/>
              </a:rPr>
              <a:t>ay </a:t>
            </a:r>
            <a:r>
              <a:rPr lang="en-US" altLang="en-US" dirty="0" err="1">
                <a:latin typeface="+mj-lt"/>
              </a:rPr>
              <a:t>dapat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mabatay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mga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teorya</a:t>
            </a:r>
            <a:r>
              <a:rPr lang="en-US" altLang="en-US" dirty="0">
                <a:latin typeface="+mj-lt"/>
              </a:rPr>
              <a:t> at </a:t>
            </a:r>
            <a:r>
              <a:rPr lang="en-US" altLang="en-US" dirty="0" err="1">
                <a:latin typeface="+mj-lt"/>
              </a:rPr>
              <a:t>simulain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smtClean="0">
                <a:latin typeface="+mj-lt"/>
              </a:rPr>
              <a:t>ng </a:t>
            </a:r>
            <a:r>
              <a:rPr lang="en-US" altLang="en-US" dirty="0" err="1">
                <a:latin typeface="+mj-lt"/>
              </a:rPr>
              <a:t>wika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kagaya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kahalagahan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wika</a:t>
            </a:r>
            <a:r>
              <a:rPr lang="en-US" altLang="en-US" dirty="0">
                <a:latin typeface="+mj-lt"/>
              </a:rPr>
              <a:t>, </a:t>
            </a:r>
            <a:endParaRPr lang="en-US" altLang="en-US" dirty="0" smtClean="0">
              <a:latin typeface="+mj-lt"/>
            </a:endParaRPr>
          </a:p>
          <a:p>
            <a:pPr marL="457200" indent="-457200">
              <a:buAutoNum type="arabicPeriod"/>
            </a:pPr>
            <a:r>
              <a:rPr lang="en-US" altLang="en-US" dirty="0" err="1" smtClean="0">
                <a:latin typeface="+mj-lt"/>
              </a:rPr>
              <a:t>papel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ginagampanan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nito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lipunan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mga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tao</a:t>
            </a:r>
            <a:r>
              <a:rPr lang="en-US" altLang="en-US" dirty="0" smtClean="0">
                <a:latin typeface="+mj-lt"/>
              </a:rPr>
              <a:t>,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altLang="en-US" dirty="0" err="1">
                <a:latin typeface="+mj-lt"/>
              </a:rPr>
              <a:t>mga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uri</a:t>
            </a:r>
            <a:r>
              <a:rPr lang="en-US" altLang="en-US" dirty="0">
                <a:latin typeface="+mj-lt"/>
              </a:rPr>
              <a:t> at </a:t>
            </a:r>
            <a:r>
              <a:rPr lang="en-US" altLang="en-US" dirty="0" err="1">
                <a:latin typeface="+mj-lt"/>
              </a:rPr>
              <a:t>antas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gamit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nito</a:t>
            </a:r>
            <a:r>
              <a:rPr lang="en-US" altLang="en-US" dirty="0" smtClean="0">
                <a:latin typeface="+mj-lt"/>
              </a:rPr>
              <a:t>,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altLang="en-US" dirty="0" smtClean="0">
                <a:latin typeface="+mj-lt"/>
              </a:rPr>
              <a:t>At </a:t>
            </a:r>
            <a:r>
              <a:rPr lang="en-US" altLang="en-US" dirty="0" err="1">
                <a:latin typeface="+mj-lt"/>
              </a:rPr>
              <a:t>mga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pagbabago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mga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katangian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nito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samantalang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nagbabago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rin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lipunang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gumagamit</a:t>
            </a:r>
            <a:r>
              <a:rPr lang="en-US" altLang="en-US" dirty="0">
                <a:latin typeface="+mj-lt"/>
              </a:rPr>
              <a:t> at </a:t>
            </a:r>
            <a:r>
              <a:rPr lang="en-US" altLang="en-US" dirty="0" err="1">
                <a:latin typeface="+mj-lt"/>
              </a:rPr>
              <a:t>pakikisama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kanyang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kapwa</a:t>
            </a:r>
            <a:endParaRPr lang="en-US" altLang="en-US" dirty="0">
              <a:latin typeface="+mj-lt"/>
            </a:endParaRPr>
          </a:p>
          <a:p>
            <a:pPr marL="457200" indent="-457200">
              <a:buAutoNum type="arabicPeriod"/>
            </a:pPr>
            <a:endParaRPr lang="en-US" altLang="en-US" dirty="0">
              <a:latin typeface="+mj-lt"/>
            </a:endParaRPr>
          </a:p>
          <a:p>
            <a:pPr marL="0" indent="0">
              <a:buNone/>
            </a:pPr>
            <a:endParaRPr lang="en-US" altLang="en-US" b="1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3211391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Malayang</a:t>
            </a:r>
            <a:r>
              <a:rPr lang="en-US" dirty="0" smtClean="0"/>
              <a:t> </a:t>
            </a:r>
            <a:r>
              <a:rPr lang="en-US" dirty="0" err="1" smtClean="0"/>
              <a:t>Talakayan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70012" y="1800731"/>
            <a:ext cx="9905998" cy="3124200"/>
          </a:xfrm>
        </p:spPr>
        <p:txBody>
          <a:bodyPr/>
          <a:lstStyle/>
          <a:p>
            <a:pPr marL="609600" indent="-609600" algn="just">
              <a:buFont typeface="Wingdings" panose="05000000000000000000" pitchFamily="2" charset="2"/>
              <a:buAutoNum type="arabicPeriod"/>
              <a:defRPr/>
            </a:pPr>
            <a:r>
              <a:rPr lang="en-US" dirty="0">
                <a:latin typeface="+mj-lt"/>
              </a:rPr>
              <a:t>He became swell headed after being elected president of the Student Council.</a:t>
            </a:r>
          </a:p>
          <a:p>
            <a:pPr marL="609600" indent="-609600" algn="just">
              <a:buFont typeface="Wingdings" panose="05000000000000000000" pitchFamily="2" charset="2"/>
              <a:buAutoNum type="arabicPeriod"/>
              <a:defRPr/>
            </a:pPr>
            <a:r>
              <a:rPr lang="en-US" dirty="0">
                <a:latin typeface="+mj-lt"/>
              </a:rPr>
              <a:t>Tone down your voice.</a:t>
            </a:r>
          </a:p>
          <a:p>
            <a:pPr marL="609600" indent="-609600" algn="just">
              <a:buFont typeface="Wingdings" panose="05000000000000000000" pitchFamily="2" charset="2"/>
              <a:buAutoNum type="arabicPeriod"/>
              <a:defRPr/>
            </a:pPr>
            <a:r>
              <a:rPr lang="en-US" dirty="0">
                <a:latin typeface="+mj-lt"/>
              </a:rPr>
              <a:t>You are my life and my soul, my inspiration.</a:t>
            </a:r>
          </a:p>
          <a:p>
            <a:pPr marL="609600" indent="-609600" algn="just">
              <a:buFont typeface="Wingdings" panose="05000000000000000000" pitchFamily="2" charset="2"/>
              <a:buAutoNum type="arabicPeriod"/>
              <a:defRPr/>
            </a:pPr>
            <a:r>
              <a:rPr lang="en-US" dirty="0">
                <a:latin typeface="+mj-lt"/>
              </a:rPr>
              <a:t>Laws grind the poor and the rich man rule the law. </a:t>
            </a:r>
          </a:p>
          <a:p>
            <a:pPr marL="609600" indent="-609600" algn="just">
              <a:buFont typeface="Wingdings" panose="05000000000000000000" pitchFamily="2" charset="2"/>
              <a:buAutoNum type="arabicPeriod"/>
              <a:defRPr/>
            </a:pPr>
            <a:r>
              <a:rPr lang="en-US" dirty="0">
                <a:latin typeface="+mj-lt"/>
              </a:rPr>
              <a:t>He seems to have lost his senses.</a:t>
            </a:r>
          </a:p>
          <a:p>
            <a:pPr marL="0" indent="0" algn="just">
              <a:buNone/>
            </a:pPr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509517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66920" y="1320759"/>
            <a:ext cx="10133012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PH" altLang="en-US" dirty="0" err="1" smtClean="0">
                <a:solidFill>
                  <a:srgbClr val="009900"/>
                </a:solidFill>
              </a:rPr>
              <a:t>Isalin</a:t>
            </a:r>
            <a:r>
              <a:rPr lang="en-PH" altLang="en-US" dirty="0" smtClean="0">
                <a:solidFill>
                  <a:srgbClr val="009900"/>
                </a:solidFill>
              </a:rPr>
              <a:t>:</a:t>
            </a:r>
            <a:r>
              <a:rPr lang="en-PH" altLang="en-US" dirty="0">
                <a:solidFill>
                  <a:srgbClr val="009900"/>
                </a:solidFill>
              </a:rPr>
              <a:t> </a:t>
            </a:r>
            <a:r>
              <a:rPr lang="en-PH" altLang="en-US" dirty="0" smtClean="0">
                <a:solidFill>
                  <a:srgbClr val="009900"/>
                </a:solidFill>
              </a:rPr>
              <a:t>   </a:t>
            </a:r>
            <a:r>
              <a:rPr lang="en-PH" altLang="en-US" sz="4000" dirty="0" smtClean="0"/>
              <a:t>“Like Father, Like Son”</a:t>
            </a:r>
            <a:endParaRPr lang="en-GB" altLang="en-US" sz="4000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065212" y="2519150"/>
            <a:ext cx="10041228" cy="800607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PH" altLang="en-US" sz="3200" dirty="0" err="1" smtClean="0">
                <a:latin typeface="+mj-lt"/>
              </a:rPr>
              <a:t>Pagsasalin</a:t>
            </a:r>
            <a:r>
              <a:rPr lang="en-PH" altLang="en-US" sz="3200" dirty="0" smtClean="0">
                <a:latin typeface="+mj-lt"/>
              </a:rPr>
              <a:t>: </a:t>
            </a:r>
            <a:r>
              <a:rPr lang="en-PH" altLang="en-US" sz="3200" dirty="0" smtClean="0">
                <a:solidFill>
                  <a:srgbClr val="0070C0"/>
                </a:solidFill>
                <a:latin typeface="+mj-lt"/>
              </a:rPr>
              <a:t>“Kung </a:t>
            </a:r>
            <a:r>
              <a:rPr lang="en-PH" altLang="en-US" sz="3200" dirty="0" err="1" smtClean="0">
                <a:solidFill>
                  <a:srgbClr val="0070C0"/>
                </a:solidFill>
                <a:latin typeface="+mj-lt"/>
              </a:rPr>
              <a:t>anong</a:t>
            </a:r>
            <a:r>
              <a:rPr lang="en-PH" altLang="en-US" sz="32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PH" altLang="en-US" sz="3200" dirty="0" err="1" smtClean="0">
                <a:solidFill>
                  <a:srgbClr val="0070C0"/>
                </a:solidFill>
                <a:latin typeface="+mj-lt"/>
              </a:rPr>
              <a:t>puno</a:t>
            </a:r>
            <a:r>
              <a:rPr lang="en-PH" altLang="en-US" sz="3200" dirty="0" smtClean="0">
                <a:solidFill>
                  <a:srgbClr val="0070C0"/>
                </a:solidFill>
                <a:latin typeface="+mj-lt"/>
              </a:rPr>
              <a:t>, </a:t>
            </a:r>
            <a:r>
              <a:rPr lang="en-PH" altLang="en-US" sz="3200" dirty="0" err="1" smtClean="0">
                <a:solidFill>
                  <a:srgbClr val="0070C0"/>
                </a:solidFill>
                <a:latin typeface="+mj-lt"/>
              </a:rPr>
              <a:t>siyang</a:t>
            </a:r>
            <a:r>
              <a:rPr lang="en-PH" altLang="en-US" sz="32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PH" altLang="en-US" sz="3200" dirty="0" err="1" smtClean="0">
                <a:solidFill>
                  <a:srgbClr val="0070C0"/>
                </a:solidFill>
                <a:latin typeface="+mj-lt"/>
              </a:rPr>
              <a:t>bunga</a:t>
            </a:r>
            <a:r>
              <a:rPr lang="en-PH" altLang="en-US" sz="3200" dirty="0" smtClean="0">
                <a:solidFill>
                  <a:srgbClr val="0070C0"/>
                </a:solidFill>
                <a:latin typeface="+mj-lt"/>
              </a:rPr>
              <a:t>”</a:t>
            </a:r>
          </a:p>
          <a:p>
            <a:endParaRPr lang="en-GB" altLang="en-US" sz="3600" dirty="0" smtClean="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065212" y="3801276"/>
            <a:ext cx="101917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PH" altLang="en-US" sz="3200" dirty="0">
                <a:latin typeface="+mj-lt"/>
              </a:rPr>
              <a:t>You will know its fruit by its tree </a:t>
            </a:r>
            <a:endParaRPr lang="en-PH" altLang="en-US" sz="3200" dirty="0" smtClean="0">
              <a:latin typeface="+mj-lt"/>
            </a:endParaRPr>
          </a:p>
          <a:p>
            <a:pPr algn="ctr"/>
            <a:r>
              <a:rPr lang="en-PH" altLang="en-US" sz="3200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en-PH" altLang="en-US" sz="3200" dirty="0">
                <a:solidFill>
                  <a:srgbClr val="00B050"/>
                </a:solidFill>
                <a:latin typeface="+mj-lt"/>
              </a:rPr>
              <a:t>(</a:t>
            </a:r>
            <a:r>
              <a:rPr lang="en-PH" altLang="en-US" sz="3200" dirty="0" err="1">
                <a:solidFill>
                  <a:srgbClr val="00B050"/>
                </a:solidFill>
                <a:latin typeface="+mj-lt"/>
              </a:rPr>
              <a:t>mali</a:t>
            </a:r>
            <a:r>
              <a:rPr lang="en-PH" altLang="en-US" sz="3200" dirty="0">
                <a:solidFill>
                  <a:srgbClr val="00B050"/>
                </a:solidFill>
                <a:latin typeface="+mj-lt"/>
              </a:rPr>
              <a:t>; literal </a:t>
            </a:r>
            <a:r>
              <a:rPr lang="en-PH" altLang="en-US" sz="3200" dirty="0" err="1">
                <a:solidFill>
                  <a:srgbClr val="00B050"/>
                </a:solidFill>
                <a:latin typeface="+mj-lt"/>
              </a:rPr>
              <a:t>na</a:t>
            </a:r>
            <a:r>
              <a:rPr lang="en-PH" altLang="en-US" sz="3200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PH" altLang="en-US" sz="3200" dirty="0" err="1">
                <a:solidFill>
                  <a:srgbClr val="00B050"/>
                </a:solidFill>
                <a:latin typeface="+mj-lt"/>
              </a:rPr>
              <a:t>salin</a:t>
            </a:r>
            <a:r>
              <a:rPr lang="en-PH" altLang="en-US" sz="3200" dirty="0">
                <a:solidFill>
                  <a:srgbClr val="00B050"/>
                </a:solidFill>
                <a:latin typeface="+mj-lt"/>
              </a:rPr>
              <a:t>)</a:t>
            </a:r>
            <a:endParaRPr lang="en-GB" altLang="en-US" sz="3200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9708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92552" y="914400"/>
            <a:ext cx="10437812" cy="1066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PH" altLang="en-US" sz="3600" dirty="0" err="1" smtClean="0">
                <a:solidFill>
                  <a:srgbClr val="009900"/>
                </a:solidFill>
              </a:rPr>
              <a:t>Isalin</a:t>
            </a:r>
            <a:r>
              <a:rPr lang="en-PH" altLang="en-US" sz="3600" dirty="0" smtClean="0">
                <a:solidFill>
                  <a:srgbClr val="009900"/>
                </a:solidFill>
              </a:rPr>
              <a:t>: </a:t>
            </a:r>
            <a:r>
              <a:rPr lang="en-PH" altLang="en-US" sz="3600" dirty="0" smtClean="0"/>
              <a:t>“ I’m the apple of her eyes. ”</a:t>
            </a:r>
            <a:endParaRPr lang="en-GB" altLang="en-US" sz="3600" dirty="0" smtClean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49652" y="2146130"/>
            <a:ext cx="1112361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smtClean="0">
                <a:latin typeface="+mj-lt"/>
              </a:rPr>
              <a:t>“</a:t>
            </a:r>
            <a:r>
              <a:rPr lang="en-US" altLang="en-US" sz="3200" dirty="0" err="1" smtClean="0">
                <a:latin typeface="+mj-lt"/>
              </a:rPr>
              <a:t>Ako</a:t>
            </a:r>
            <a:r>
              <a:rPr lang="en-US" altLang="en-US" sz="3200" dirty="0" smtClean="0">
                <a:latin typeface="+mj-lt"/>
              </a:rPr>
              <a:t> </a:t>
            </a:r>
            <a:r>
              <a:rPr lang="en-US" altLang="en-US" sz="3200" dirty="0" err="1">
                <a:latin typeface="+mj-lt"/>
              </a:rPr>
              <a:t>ang</a:t>
            </a:r>
            <a:r>
              <a:rPr lang="en-US" altLang="en-US" sz="3200" dirty="0">
                <a:latin typeface="+mj-lt"/>
              </a:rPr>
              <a:t> </a:t>
            </a:r>
            <a:r>
              <a:rPr lang="en-US" altLang="en-US" sz="3200" dirty="0" err="1">
                <a:latin typeface="+mj-lt"/>
              </a:rPr>
              <a:t>mansanas</a:t>
            </a:r>
            <a:r>
              <a:rPr lang="en-US" altLang="en-US" sz="3200" dirty="0">
                <a:latin typeface="+mj-lt"/>
              </a:rPr>
              <a:t> ng </a:t>
            </a:r>
            <a:r>
              <a:rPr lang="en-US" altLang="en-US" sz="3200" dirty="0" err="1">
                <a:latin typeface="+mj-lt"/>
              </a:rPr>
              <a:t>kanyang</a:t>
            </a:r>
            <a:r>
              <a:rPr lang="en-US" altLang="en-US" sz="3200" dirty="0">
                <a:latin typeface="+mj-lt"/>
              </a:rPr>
              <a:t> </a:t>
            </a:r>
            <a:r>
              <a:rPr lang="en-US" altLang="en-US" sz="3200" dirty="0" err="1" smtClean="0">
                <a:latin typeface="+mj-lt"/>
              </a:rPr>
              <a:t>mata</a:t>
            </a:r>
            <a:r>
              <a:rPr lang="en-US" altLang="en-US" sz="3200" dirty="0" smtClean="0">
                <a:latin typeface="+mj-lt"/>
              </a:rPr>
              <a:t>.“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200" dirty="0" smtClean="0">
                <a:solidFill>
                  <a:srgbClr val="00B050"/>
                </a:solidFill>
                <a:latin typeface="+mj-lt"/>
              </a:rPr>
              <a:t>(Mali: literal </a:t>
            </a:r>
            <a:r>
              <a:rPr lang="en-US" altLang="en-US" sz="3200" dirty="0" err="1" smtClean="0">
                <a:solidFill>
                  <a:srgbClr val="00B050"/>
                </a:solidFill>
                <a:latin typeface="+mj-lt"/>
              </a:rPr>
              <a:t>na</a:t>
            </a:r>
            <a:r>
              <a:rPr lang="en-US" altLang="en-US" sz="3200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en-US" altLang="en-US" sz="3200" dirty="0" err="1" smtClean="0">
                <a:solidFill>
                  <a:srgbClr val="00B050"/>
                </a:solidFill>
                <a:latin typeface="+mj-lt"/>
              </a:rPr>
              <a:t>salin</a:t>
            </a:r>
            <a:r>
              <a:rPr lang="en-US" altLang="en-US" sz="3200" dirty="0" smtClean="0">
                <a:solidFill>
                  <a:srgbClr val="00B050"/>
                </a:solidFill>
                <a:latin typeface="+mj-lt"/>
              </a:rPr>
              <a:t>)</a:t>
            </a:r>
            <a:endParaRPr lang="en-US" altLang="en-US" sz="32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247920" y="3993177"/>
            <a:ext cx="9858520" cy="1038225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PH" altLang="en-US" sz="3600" dirty="0" err="1" smtClean="0">
                <a:latin typeface="+mj-lt"/>
              </a:rPr>
              <a:t>Pagsasalin</a:t>
            </a:r>
            <a:r>
              <a:rPr lang="en-PH" altLang="en-US" sz="3600" dirty="0" smtClean="0">
                <a:latin typeface="+mj-lt"/>
              </a:rPr>
              <a:t>: </a:t>
            </a:r>
            <a:r>
              <a:rPr lang="en-PH" altLang="en-US" sz="3600" dirty="0" smtClean="0">
                <a:solidFill>
                  <a:srgbClr val="0070C0"/>
                </a:solidFill>
                <a:latin typeface="+mj-lt"/>
              </a:rPr>
              <a:t>“</a:t>
            </a:r>
            <a:r>
              <a:rPr lang="en-PH" altLang="en-US" sz="3600" dirty="0" err="1" smtClean="0">
                <a:solidFill>
                  <a:srgbClr val="0070C0"/>
                </a:solidFill>
                <a:latin typeface="+mj-lt"/>
              </a:rPr>
              <a:t>Ako</a:t>
            </a:r>
            <a:r>
              <a:rPr lang="en-PH" altLang="en-US" sz="36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PH" altLang="en-US" sz="3600" dirty="0" err="1" smtClean="0">
                <a:solidFill>
                  <a:srgbClr val="0070C0"/>
                </a:solidFill>
                <a:latin typeface="+mj-lt"/>
              </a:rPr>
              <a:t>ang</a:t>
            </a:r>
            <a:r>
              <a:rPr lang="en-PH" altLang="en-US" sz="36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PH" altLang="en-US" sz="3600" dirty="0" err="1" smtClean="0">
                <a:solidFill>
                  <a:srgbClr val="0070C0"/>
                </a:solidFill>
                <a:latin typeface="+mj-lt"/>
              </a:rPr>
              <a:t>kanyang</a:t>
            </a:r>
            <a:r>
              <a:rPr lang="en-PH" altLang="en-US" sz="36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PH" altLang="en-US" sz="3600" dirty="0" err="1" smtClean="0">
                <a:solidFill>
                  <a:srgbClr val="0070C0"/>
                </a:solidFill>
                <a:latin typeface="+mj-lt"/>
              </a:rPr>
              <a:t>paborito</a:t>
            </a:r>
            <a:r>
              <a:rPr lang="en-PH" altLang="en-US" sz="3600" dirty="0" smtClean="0">
                <a:solidFill>
                  <a:srgbClr val="0070C0"/>
                </a:solidFill>
                <a:latin typeface="+mj-lt"/>
              </a:rPr>
              <a:t>”</a:t>
            </a:r>
          </a:p>
          <a:p>
            <a:endParaRPr lang="en-GB" altLang="en-US" sz="3600" dirty="0" smtClean="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718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38200" y="914400"/>
            <a:ext cx="10133012" cy="838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PH" altLang="en-US" sz="3600" dirty="0" err="1" smtClean="0">
                <a:solidFill>
                  <a:srgbClr val="009900"/>
                </a:solidFill>
              </a:rPr>
              <a:t>Isalin</a:t>
            </a:r>
            <a:r>
              <a:rPr lang="en-PH" altLang="en-US" sz="3600" dirty="0" smtClean="0">
                <a:solidFill>
                  <a:srgbClr val="009900"/>
                </a:solidFill>
              </a:rPr>
              <a:t>: </a:t>
            </a:r>
            <a:r>
              <a:rPr lang="en-PH" altLang="en-US" sz="3600" dirty="0" smtClean="0"/>
              <a:t>“This is a red letter day”</a:t>
            </a:r>
            <a:endParaRPr lang="en-GB" altLang="en-US" sz="3600" dirty="0" smtClean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16532" y="2192267"/>
            <a:ext cx="1037634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 err="1">
                <a:latin typeface="+mj-lt"/>
              </a:rPr>
              <a:t>Kulay</a:t>
            </a:r>
            <a:r>
              <a:rPr lang="en-US" altLang="en-US" sz="2800" dirty="0">
                <a:latin typeface="+mj-lt"/>
              </a:rPr>
              <a:t> pula </a:t>
            </a:r>
            <a:r>
              <a:rPr lang="en-US" altLang="en-US" sz="2800" dirty="0" err="1">
                <a:latin typeface="+mj-lt"/>
              </a:rPr>
              <a:t>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araw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na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 smtClean="0">
                <a:latin typeface="+mj-lt"/>
              </a:rPr>
              <a:t>ito</a:t>
            </a:r>
            <a:r>
              <a:rPr lang="en-US" altLang="en-US" sz="2800" dirty="0" smtClean="0">
                <a:latin typeface="+mj-lt"/>
              </a:rPr>
              <a:t>! </a:t>
            </a:r>
            <a:endParaRPr lang="en-US" altLang="en-US" sz="2800" dirty="0">
              <a:latin typeface="+mj-lt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B050"/>
                </a:solidFill>
                <a:latin typeface="+mj-lt"/>
              </a:rPr>
              <a:t>(</a:t>
            </a:r>
            <a:r>
              <a:rPr lang="en-US" altLang="en-US" sz="2800" dirty="0" err="1">
                <a:solidFill>
                  <a:srgbClr val="00B050"/>
                </a:solidFill>
                <a:latin typeface="+mj-lt"/>
              </a:rPr>
              <a:t>mali</a:t>
            </a:r>
            <a:r>
              <a:rPr lang="en-US" altLang="en-US" sz="2800" dirty="0">
                <a:solidFill>
                  <a:srgbClr val="00B050"/>
                </a:solidFill>
                <a:latin typeface="+mj-lt"/>
              </a:rPr>
              <a:t>: literal)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65212" y="3910013"/>
            <a:ext cx="10210800" cy="1038225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PH" altLang="en-US" sz="3600" dirty="0" err="1" smtClean="0">
                <a:latin typeface="+mj-lt"/>
              </a:rPr>
              <a:t>Pagsasalin</a:t>
            </a:r>
            <a:r>
              <a:rPr lang="en-PH" altLang="en-US" sz="3600" dirty="0" smtClean="0">
                <a:latin typeface="+mj-lt"/>
              </a:rPr>
              <a:t>: </a:t>
            </a:r>
            <a:r>
              <a:rPr lang="en-PH" altLang="en-US" sz="3600" dirty="0" smtClean="0">
                <a:solidFill>
                  <a:srgbClr val="0070C0"/>
                </a:solidFill>
                <a:latin typeface="+mj-lt"/>
              </a:rPr>
              <a:t>“Isa </a:t>
            </a:r>
            <a:r>
              <a:rPr lang="en-PH" altLang="en-US" sz="3600" dirty="0" err="1" smtClean="0">
                <a:solidFill>
                  <a:srgbClr val="0070C0"/>
                </a:solidFill>
                <a:latin typeface="+mj-lt"/>
              </a:rPr>
              <a:t>itong</a:t>
            </a:r>
            <a:r>
              <a:rPr lang="en-PH" altLang="en-US" sz="36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PH" altLang="en-US" sz="3600" dirty="0" err="1" smtClean="0">
                <a:solidFill>
                  <a:srgbClr val="0070C0"/>
                </a:solidFill>
                <a:latin typeface="+mj-lt"/>
              </a:rPr>
              <a:t>mahalaga</a:t>
            </a:r>
            <a:r>
              <a:rPr lang="en-PH" altLang="en-US" sz="3600" dirty="0" smtClean="0">
                <a:solidFill>
                  <a:srgbClr val="0070C0"/>
                </a:solidFill>
                <a:latin typeface="+mj-lt"/>
              </a:rPr>
              <a:t> at </a:t>
            </a:r>
            <a:r>
              <a:rPr lang="en-PH" altLang="en-US" sz="3600" dirty="0" err="1" smtClean="0">
                <a:solidFill>
                  <a:srgbClr val="0070C0"/>
                </a:solidFill>
                <a:latin typeface="+mj-lt"/>
              </a:rPr>
              <a:t>masayang</a:t>
            </a:r>
            <a:r>
              <a:rPr lang="en-PH" altLang="en-US" sz="36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PH" altLang="en-US" sz="3600" dirty="0" err="1" smtClean="0">
                <a:solidFill>
                  <a:srgbClr val="0070C0"/>
                </a:solidFill>
                <a:latin typeface="+mj-lt"/>
              </a:rPr>
              <a:t>araw</a:t>
            </a:r>
            <a:r>
              <a:rPr lang="en-PH" altLang="en-US" sz="3600" dirty="0" smtClean="0">
                <a:solidFill>
                  <a:srgbClr val="0070C0"/>
                </a:solidFill>
                <a:latin typeface="+mj-lt"/>
              </a:rPr>
              <a:t>”</a:t>
            </a:r>
          </a:p>
          <a:p>
            <a:pPr algn="ctr">
              <a:buFont typeface="Wingdings" panose="05000000000000000000" pitchFamily="2" charset="2"/>
              <a:buNone/>
            </a:pPr>
            <a:endParaRPr lang="en-GB" altLang="en-US" sz="3600" dirty="0" smtClean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8923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1763</Words>
  <Application>Microsoft Office PowerPoint</Application>
  <PresentationFormat>Custom</PresentationFormat>
  <Paragraphs>184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Consolas</vt:lpstr>
      <vt:lpstr>Corbel</vt:lpstr>
      <vt:lpstr>Verdana</vt:lpstr>
      <vt:lpstr>Wingdings</vt:lpstr>
      <vt:lpstr>Chalkboard 16x9</vt:lpstr>
      <vt:lpstr>Pagsasaling-Wika</vt:lpstr>
      <vt:lpstr>PowerPoint Presentation</vt:lpstr>
      <vt:lpstr>PowerPoint Presentation</vt:lpstr>
      <vt:lpstr>PowerPoint Presentation</vt:lpstr>
      <vt:lpstr>Ang pagsasaling-wika:</vt:lpstr>
      <vt:lpstr>Malayang Talakayan: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Mga pinapayagang Literal na Pagsasalin:</vt:lpstr>
      <vt:lpstr>Mga pinapayagang Literal na Pagsasalin:</vt:lpstr>
      <vt:lpstr>Paalala: </vt:lpstr>
      <vt:lpstr>Paanong nakatulong ang pagsasaling-wika sa kasalukuyang panahon?</vt:lpstr>
      <vt:lpstr>Mga Katangiang Dapat Taglayin  ng Isang Tagapagsalin :</vt:lpstr>
      <vt:lpstr>Mga Katangiang Dapat Taglayin  ng Isang Tagapagsalin :</vt:lpstr>
      <vt:lpstr>Mga Katangiang Dapat Taglayin  ng Isang Tagapagsalin :</vt:lpstr>
      <vt:lpstr>Mga Katangiang Dapat Taglayin  ng Isang Tagapagsalin :</vt:lpstr>
      <vt:lpstr>MGA DAPAT TANDAAN SA PAGSASALIN: </vt:lpstr>
      <vt:lpstr>MGA DAPAT TANDAAN SA PAGSASALIN: </vt:lpstr>
      <vt:lpstr>MGA DAPAT TANDAAN SA PAGSASALIN: </vt:lpstr>
      <vt:lpstr>MGA DAPAT TANDAAN SA PAGSASALIN: </vt:lpstr>
      <vt:lpstr>MGA DAPAT TANDAAN SA PAGSASALIN: </vt:lpstr>
      <vt:lpstr>MGA DAPAT TANDAAN SA PAGSASALIN: </vt:lpstr>
      <vt:lpstr>Sa malayang pagsasalin kailangang:</vt:lpstr>
      <vt:lpstr>PowerPoint Presentation</vt:lpstr>
      <vt:lpstr>Layunin ng Pagsasalin Wika: (B.Lumbera)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2015-11-11T06:46:12Z</dcterms:created>
  <dcterms:modified xsi:type="dcterms:W3CDTF">2015-11-23T08:01:05Z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