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8" r:id="rId11"/>
    <p:sldId id="267" r:id="rId12"/>
    <p:sldId id="270" r:id="rId13"/>
    <p:sldId id="271" r:id="rId14"/>
    <p:sldId id="266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0359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0479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3567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435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59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18587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633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7416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5234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982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2165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5701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8046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9563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10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5815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4CD6E-8B54-42B1-9A8D-5CCB6BBEFA89}" type="datetimeFigureOut">
              <a:rPr lang="en-PH" smtClean="0"/>
              <a:t>31/01/2017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05103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0777" y="1829367"/>
            <a:ext cx="8359551" cy="2852737"/>
          </a:xfrm>
        </p:spPr>
        <p:txBody>
          <a:bodyPr>
            <a:normAutofit/>
          </a:bodyPr>
          <a:lstStyle/>
          <a:p>
            <a:pPr algn="ctr"/>
            <a:r>
              <a:rPr lang="en-PH" sz="5400" b="1" dirty="0" err="1">
                <a:latin typeface="Century Gothic" panose="020B0502020202020204" pitchFamily="34" charset="0"/>
              </a:rPr>
              <a:t>Kalikasan</a:t>
            </a:r>
            <a:r>
              <a:rPr lang="en-PH" sz="5400" b="1" dirty="0">
                <a:latin typeface="Century Gothic" panose="020B0502020202020204" pitchFamily="34" charset="0"/>
              </a:rPr>
              <a:t> at </a:t>
            </a:r>
            <a:r>
              <a:rPr lang="en-PH" sz="5400" b="1" dirty="0" err="1">
                <a:latin typeface="Century Gothic" panose="020B0502020202020204" pitchFamily="34" charset="0"/>
              </a:rPr>
              <a:t>Simulain</a:t>
            </a:r>
            <a:r>
              <a:rPr lang="en-PH" sz="5400" b="1" dirty="0">
                <a:latin typeface="Century Gothic" panose="020B0502020202020204" pitchFamily="34" charset="0"/>
              </a:rPr>
              <a:t> </a:t>
            </a:r>
            <a:br>
              <a:rPr lang="en-PH" sz="5400" b="1" dirty="0">
                <a:latin typeface="Century Gothic" panose="020B0502020202020204" pitchFamily="34" charset="0"/>
              </a:rPr>
            </a:br>
            <a:r>
              <a:rPr lang="en-PH" sz="5400" b="1" dirty="0">
                <a:latin typeface="Century Gothic" panose="020B0502020202020204" pitchFamily="34" charset="0"/>
              </a:rPr>
              <a:t>ng </a:t>
            </a:r>
            <a:r>
              <a:rPr lang="en-PH" sz="5400" b="1" dirty="0" err="1" smtClean="0">
                <a:latin typeface="Century Gothic" panose="020B0502020202020204" pitchFamily="34" charset="0"/>
              </a:rPr>
              <a:t>Wika</a:t>
            </a:r>
            <a:endParaRPr lang="en-PH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00777" y="4726546"/>
            <a:ext cx="8359552" cy="835070"/>
          </a:xfrm>
        </p:spPr>
        <p:txBody>
          <a:bodyPr/>
          <a:lstStyle/>
          <a:p>
            <a:pPr algn="ctr"/>
            <a:r>
              <a:rPr lang="en-PH" dirty="0" smtClean="0"/>
              <a:t>Module 1 </a:t>
            </a:r>
            <a:endParaRPr lang="en-PH" dirty="0"/>
          </a:p>
        </p:txBody>
      </p:sp>
      <p:pic>
        <p:nvPicPr>
          <p:cNvPr id="6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9" y="890397"/>
            <a:ext cx="2630488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0" y="3794059"/>
            <a:ext cx="1960562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508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Dalawang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Anyo</a:t>
            </a:r>
            <a:r>
              <a:rPr lang="en-PH" b="1" dirty="0" smtClean="0">
                <a:latin typeface="Century Gothic" panose="020B0502020202020204" pitchFamily="34" charset="0"/>
              </a:rPr>
              <a:t> ng </a:t>
            </a:r>
            <a:r>
              <a:rPr lang="en-PH" b="1" dirty="0" err="1" smtClean="0">
                <a:latin typeface="Century Gothic" panose="020B0502020202020204" pitchFamily="34" charset="0"/>
              </a:rPr>
              <a:t>Pagpapahayag</a:t>
            </a:r>
            <a:r>
              <a:rPr lang="en-PH" b="1" dirty="0" smtClean="0">
                <a:latin typeface="Century Gothic" panose="020B0502020202020204" pitchFamily="34" charset="0"/>
              </a:rPr>
              <a:t>: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PH" altLang="en-US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Pasalita</a:t>
            </a:r>
            <a:endParaRPr lang="en-PH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 algn="just">
              <a:buFontTx/>
              <a:buChar char="-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Kumbersasyon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 algn="just">
              <a:buFontTx/>
              <a:buChar char="-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Pampublikong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pagsasalita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PH" altLang="en-US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Pasulat</a:t>
            </a:r>
            <a:endParaRPr lang="en-PH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 algn="just">
              <a:buFontTx/>
              <a:buChar char="-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anyo</a:t>
            </a:r>
            <a:r>
              <a:rPr lang="en-PH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pagsusulat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 algn="just">
              <a:buFontTx/>
              <a:buChar char="-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Malikhaing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Pagsulat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1" algn="just">
              <a:buFontTx/>
              <a:buChar char="-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Panunuring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pampanitikan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n-GB" alt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PH" dirty="0"/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5989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Tungkulin</a:t>
            </a:r>
            <a:r>
              <a:rPr lang="en-PH" b="1" dirty="0" smtClean="0">
                <a:latin typeface="Century Gothic" panose="020B0502020202020204" pitchFamily="34" charset="0"/>
              </a:rPr>
              <a:t> ng </a:t>
            </a:r>
            <a:r>
              <a:rPr lang="en-PH" b="1" dirty="0" err="1" smtClean="0">
                <a:latin typeface="Century Gothic" panose="020B0502020202020204" pitchFamily="34" charset="0"/>
              </a:rPr>
              <a:t>Balarila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sa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Proseso</a:t>
            </a:r>
            <a:r>
              <a:rPr lang="en-PH" b="1" dirty="0" smtClean="0">
                <a:latin typeface="Century Gothic" panose="020B0502020202020204" pitchFamily="34" charset="0"/>
              </a:rPr>
              <a:t> ng Masining </a:t>
            </a:r>
            <a:r>
              <a:rPr lang="en-PH" b="1" dirty="0" err="1" smtClean="0">
                <a:latin typeface="Century Gothic" panose="020B0502020202020204" pitchFamily="34" charset="0"/>
              </a:rPr>
              <a:t>na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Pagpapahayag</a:t>
            </a:r>
            <a:r>
              <a:rPr lang="en-PH" b="1" dirty="0" smtClean="0">
                <a:latin typeface="Century Gothic" panose="020B0502020202020204" pitchFamily="34" charset="0"/>
              </a:rPr>
              <a:t>: 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2160589"/>
            <a:ext cx="9329551" cy="3880773"/>
          </a:xfrm>
        </p:spPr>
        <p:txBody>
          <a:bodyPr>
            <a:normAutofit/>
          </a:bodyPr>
          <a:lstStyle/>
          <a:p>
            <a:pPr marL="0" indent="0" algn="just">
              <a:buFontTx/>
              <a:buAutoNum type="arabicPeriod"/>
            </a:pP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Pag-aaral</a:t>
            </a: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ng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anyo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o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uri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</a:t>
            </a:r>
            <a:endParaRPr lang="en-PH" alt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PH" altLang="en-US" sz="2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Hal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</a:p>
          <a:p>
            <a:pPr algn="just">
              <a:buFont typeface="+mj-lt"/>
              <a:buAutoNum type="alphaLcPeriod"/>
            </a:pP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Tumaas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halaga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langis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kaya’t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tumaas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din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presyo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pangunahing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kinakailangan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just">
              <a:buFont typeface="+mj-lt"/>
              <a:buAutoNum type="alphaLcPeriod"/>
            </a:pP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Tinutukoy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marami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internet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bilang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information superhighway.</a:t>
            </a:r>
          </a:p>
          <a:p>
            <a:pPr algn="just">
              <a:buFont typeface="+mj-lt"/>
              <a:buAutoNum type="alphaLcPeriod"/>
            </a:pP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Malawak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pangangatawan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ni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Vilma kaya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nararapat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siyang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magdiyeta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GB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PH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2615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Tungkulin</a:t>
            </a:r>
            <a:r>
              <a:rPr lang="en-PH" b="1" dirty="0" smtClean="0">
                <a:latin typeface="Century Gothic" panose="020B0502020202020204" pitchFamily="34" charset="0"/>
              </a:rPr>
              <a:t> ng </a:t>
            </a:r>
            <a:r>
              <a:rPr lang="en-PH" b="1" dirty="0" err="1" smtClean="0">
                <a:latin typeface="Century Gothic" panose="020B0502020202020204" pitchFamily="34" charset="0"/>
              </a:rPr>
              <a:t>Balarila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sa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Proseso</a:t>
            </a:r>
            <a:r>
              <a:rPr lang="en-PH" b="1" dirty="0" smtClean="0">
                <a:latin typeface="Century Gothic" panose="020B0502020202020204" pitchFamily="34" charset="0"/>
              </a:rPr>
              <a:t> ng Masining </a:t>
            </a:r>
            <a:r>
              <a:rPr lang="en-PH" b="1" dirty="0" err="1" smtClean="0">
                <a:latin typeface="Century Gothic" panose="020B0502020202020204" pitchFamily="34" charset="0"/>
              </a:rPr>
              <a:t>na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Pagpapahayag</a:t>
            </a:r>
            <a:r>
              <a:rPr lang="en-PH" b="1" dirty="0" smtClean="0">
                <a:latin typeface="Century Gothic" panose="020B0502020202020204" pitchFamily="34" charset="0"/>
              </a:rPr>
              <a:t>: 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9059094" cy="3880773"/>
          </a:xfrm>
        </p:spPr>
        <p:txBody>
          <a:bodyPr>
            <a:normAutofit/>
          </a:bodyPr>
          <a:lstStyle/>
          <a:p>
            <a:pPr marL="533400" indent="-533400" algn="just">
              <a:lnSpc>
                <a:spcPct val="80000"/>
              </a:lnSpc>
              <a:buFont typeface="+mj-lt"/>
              <a:buAutoNum type="arabicPeriod" startAt="2"/>
              <a:defRPr/>
            </a:pPr>
            <a:r>
              <a:rPr lang="en-PH" altLang="en-US" sz="2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Tamang</a:t>
            </a: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Paggamit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salita</a:t>
            </a:r>
            <a:endParaRPr lang="en-PH" altLang="en-US" sz="2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33400" indent="-533400" algn="just">
              <a:lnSpc>
                <a:spcPct val="80000"/>
              </a:lnSpc>
              <a:buNone/>
              <a:defRPr/>
            </a:pPr>
            <a:endParaRPr lang="en-PH" alt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33400" indent="-533400" algn="just">
              <a:lnSpc>
                <a:spcPct val="80000"/>
              </a:lnSpc>
              <a:buNone/>
              <a:defRPr/>
            </a:pP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Hal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marL="533400" indent="-533400" algn="just">
              <a:lnSpc>
                <a:spcPct val="80000"/>
              </a:lnSpc>
              <a:buFontTx/>
              <a:buAutoNum type="alphaLcPeriod"/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Pinakamahirap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gawain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kanya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magbangon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umaga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533400" indent="-533400" algn="just">
              <a:lnSpc>
                <a:spcPct val="80000"/>
              </a:lnSpc>
              <a:buFontTx/>
              <a:buAutoNum type="alphaLcPeriod"/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basket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kilik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niya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habang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naglalakad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33400" indent="-533400" algn="just">
              <a:lnSpc>
                <a:spcPct val="80000"/>
              </a:lnSpc>
              <a:buFontTx/>
              <a:buAutoNum type="alphaLcPeriod"/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nakabubulahaw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hagikhik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narinig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kaya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ako’y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nagising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mula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marurok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pagkakatulog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n-PH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0722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Tungkulin</a:t>
            </a:r>
            <a:r>
              <a:rPr lang="en-PH" b="1" dirty="0" smtClean="0">
                <a:latin typeface="Century Gothic" panose="020B0502020202020204" pitchFamily="34" charset="0"/>
              </a:rPr>
              <a:t> ng </a:t>
            </a:r>
            <a:r>
              <a:rPr lang="en-PH" b="1" dirty="0" err="1" smtClean="0">
                <a:latin typeface="Century Gothic" panose="020B0502020202020204" pitchFamily="34" charset="0"/>
              </a:rPr>
              <a:t>Balarila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sa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Proseso</a:t>
            </a:r>
            <a:r>
              <a:rPr lang="en-PH" b="1" dirty="0" smtClean="0">
                <a:latin typeface="Century Gothic" panose="020B0502020202020204" pitchFamily="34" charset="0"/>
              </a:rPr>
              <a:t> ng Masining </a:t>
            </a:r>
            <a:r>
              <a:rPr lang="en-PH" b="1" dirty="0" err="1" smtClean="0">
                <a:latin typeface="Century Gothic" panose="020B0502020202020204" pitchFamily="34" charset="0"/>
              </a:rPr>
              <a:t>na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Pagpapahayag</a:t>
            </a:r>
            <a:r>
              <a:rPr lang="en-PH" b="1" dirty="0" smtClean="0">
                <a:latin typeface="Century Gothic" panose="020B0502020202020204" pitchFamily="34" charset="0"/>
              </a:rPr>
              <a:t>: 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2160589"/>
            <a:ext cx="9252277" cy="3880773"/>
          </a:xfrm>
        </p:spPr>
        <p:txBody>
          <a:bodyPr/>
          <a:lstStyle/>
          <a:p>
            <a:pPr marL="533400" indent="-533400" algn="just">
              <a:lnSpc>
                <a:spcPct val="80000"/>
              </a:lnSpc>
              <a:buFont typeface="+mj-lt"/>
              <a:buAutoNum type="arabicPeriod" startAt="3"/>
              <a:defRPr/>
            </a:pPr>
            <a:r>
              <a:rPr lang="en-PH" altLang="en-US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Tamang</a:t>
            </a:r>
            <a:r>
              <a:rPr lang="en-PH" alt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pagkakaugnayan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isang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pahayag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upang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makabuo</a:t>
            </a:r>
            <a:r>
              <a:rPr lang="en-PH" alt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isang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malinaw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kaisipan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 o </a:t>
            </a:r>
            <a:r>
              <a:rPr lang="en-PH" altLang="en-US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diwa</a:t>
            </a:r>
            <a:endParaRPr lang="en-PH" altLang="en-US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33400" indent="-533400" algn="just">
              <a:lnSpc>
                <a:spcPct val="80000"/>
              </a:lnSpc>
              <a:buNone/>
              <a:defRPr/>
            </a:pPr>
            <a:endParaRPr lang="en-PH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33400" indent="-533400" algn="just">
              <a:lnSpc>
                <a:spcPct val="80000"/>
              </a:lnSpc>
              <a:buNone/>
              <a:defRPr/>
            </a:pP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Hal: </a:t>
            </a:r>
          </a:p>
          <a:p>
            <a:pPr marL="533400" indent="-533400" algn="just">
              <a:lnSpc>
                <a:spcPct val="80000"/>
              </a:lnSpc>
              <a:buFontTx/>
              <a:buAutoNum type="alphaLcPeriod"/>
              <a:defRPr/>
            </a:pPr>
            <a:r>
              <a:rPr lang="en-PH" alt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Nang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kinain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pusa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iniwan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niya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ulam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mesa</a:t>
            </a:r>
          </a:p>
          <a:p>
            <a:pPr marL="533400" indent="-533400" algn="just">
              <a:lnSpc>
                <a:spcPct val="80000"/>
              </a:lnSpc>
              <a:buFontTx/>
              <a:buAutoNum type="alphaLcPeriod"/>
              <a:defRPr/>
            </a:pPr>
            <a:r>
              <a:rPr lang="en-PH" altLang="en-US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Dahil</a:t>
            </a:r>
            <a:r>
              <a:rPr lang="en-PH" alt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pinuri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anak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gumawa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gawaing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bahay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anak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533400" indent="-533400" algn="just">
              <a:lnSpc>
                <a:spcPct val="80000"/>
              </a:lnSpc>
              <a:buFontTx/>
              <a:buAutoNum type="alphaLcPeriod"/>
              <a:defRPr/>
            </a:pPr>
            <a:r>
              <a:rPr lang="en-PH" altLang="en-US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Katulad</a:t>
            </a:r>
            <a:r>
              <a:rPr lang="en-PH" alt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ng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kwento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mayroon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ding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tagpuan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dulang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panradyo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at may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banghay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tauhan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533400" indent="-533400" algn="just">
              <a:lnSpc>
                <a:spcPct val="80000"/>
              </a:lnSpc>
              <a:buFontTx/>
              <a:buAutoNum type="alphaLcPeriod"/>
              <a:defRPr/>
            </a:pPr>
            <a:r>
              <a:rPr lang="en-PH" altLang="en-US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manok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silong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nakatali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nakawala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533400" indent="-533400" algn="just">
              <a:lnSpc>
                <a:spcPct val="80000"/>
              </a:lnSpc>
              <a:buFontTx/>
              <a:buAutoNum type="alphaLcPeriod"/>
              <a:defRPr/>
            </a:pPr>
            <a:r>
              <a:rPr lang="en-PH" alt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Hindi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mabuti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guro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kanyang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estudyanteng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makisama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GB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PH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9008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/>
              <a:t>Pagsasanay</a:t>
            </a:r>
            <a:r>
              <a:rPr lang="en-PH" b="1" dirty="0" smtClean="0"/>
              <a:t>: </a:t>
            </a:r>
            <a:endParaRPr lang="en-PH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722707"/>
            <a:ext cx="9471218" cy="3880773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None/>
            </a:pPr>
            <a:r>
              <a:rPr lang="en-PH" altLang="en-US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Iwasto</a:t>
            </a:r>
            <a:r>
              <a:rPr lang="en-PH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sumusunod</a:t>
            </a:r>
            <a:r>
              <a:rPr lang="en-PH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pangungusap</a:t>
            </a:r>
            <a:r>
              <a:rPr lang="en-PH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Iwasan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pagsasalita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kung may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laman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bunganga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Kaylakas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umatungal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babaeng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iyan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Lumalamon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agad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kahit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di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pa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inaalok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Humahagok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kapatid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ko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kapag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mahimbing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tulog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bata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nagsikuha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rasyon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mula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Red Cross.</a:t>
            </a:r>
            <a:endParaRPr lang="en-GB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PH" sz="2400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3870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/>
              <a:t>Pagsasanay</a:t>
            </a:r>
            <a:r>
              <a:rPr lang="en-PH" b="1" dirty="0" smtClean="0"/>
              <a:t>:</a:t>
            </a:r>
            <a:endParaRPr lang="en-PH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1777285"/>
            <a:ext cx="9429677" cy="4264077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	</a:t>
            </a:r>
            <a:r>
              <a:rPr lang="en-PH" altLang="en-US" sz="2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Basahin</a:t>
            </a: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pangungusap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ibigay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kahulugan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salitang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may </a:t>
            </a:r>
            <a:r>
              <a:rPr lang="en-PH" altLang="en-US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salungguhit</a:t>
            </a: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en-PH" alt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May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sakit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kanyang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Patayin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kalan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matapos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mag-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ihaw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Makalawang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ating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tubo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kaya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kulay-putik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dumadaloy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tubig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ating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grupo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Malaki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ating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tubo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mula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pagtitinda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kahapon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Sa </a:t>
            </a:r>
            <a:r>
              <a:rPr lang="en-PH" altLang="en-US" sz="20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tubo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nanggaling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asukal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Malaki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butas</a:t>
            </a:r>
            <a:r>
              <a:rPr lang="en-PH" altLang="en-US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ating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bubong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kaya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tumutulo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PH" altLang="en-US" sz="20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Butas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pala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bag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kaya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nahuhulog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iyong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damit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GB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PH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9624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Layunin</a:t>
            </a:r>
            <a:r>
              <a:rPr lang="en-PH" b="1" dirty="0" smtClean="0">
                <a:latin typeface="Century Gothic" panose="020B0502020202020204" pitchFamily="34" charset="0"/>
              </a:rPr>
              <a:t>: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9265156" cy="388077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Alamin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kahulugan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masining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(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retorika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Matukoy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dalawang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anyo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Maipakita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ugnayan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gramatika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retorika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Maipaliwanag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tungkulin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balarila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masining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615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altLang="en-US" b="1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Kahulugan</a:t>
            </a:r>
            <a:r>
              <a:rPr lang="en-PH" altLang="en-US" b="1" dirty="0">
                <a:solidFill>
                  <a:srgbClr val="92D050"/>
                </a:solidFill>
                <a:latin typeface="Century Gothic" panose="020B0502020202020204" pitchFamily="34" charset="0"/>
              </a:rPr>
              <a:t>:</a:t>
            </a:r>
            <a:endParaRPr lang="en-PH" dirty="0">
              <a:solidFill>
                <a:srgbClr val="92D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1490887"/>
            <a:ext cx="9995181" cy="446131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retorika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o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masining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pagpahayag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ay:</a:t>
            </a:r>
          </a:p>
          <a:p>
            <a:pPr algn="just">
              <a:lnSpc>
                <a:spcPct val="80000"/>
              </a:lnSpc>
            </a:pPr>
            <a:endParaRPr lang="en-PH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Nagmula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Griyego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“</a:t>
            </a:r>
            <a:r>
              <a:rPr lang="en-PH" altLang="en-US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rhetor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”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nangangahulugang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guro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mananalumpati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o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tagapagsalita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pagpupulong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(San Juan et al., 2007)</a:t>
            </a:r>
          </a:p>
          <a:p>
            <a:pPr algn="just">
              <a:lnSpc>
                <a:spcPct val="80000"/>
              </a:lnSpc>
              <a:buNone/>
            </a:pPr>
            <a:endParaRPr lang="en-PH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PH" altLang="en-US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Malawak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wasto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mayamang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kaalaman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(Mag-</a:t>
            </a:r>
            <a:r>
              <a:rPr lang="en-PH" altLang="en-US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atas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, et al.,1998)</a:t>
            </a:r>
          </a:p>
          <a:p>
            <a:pPr algn="just">
              <a:lnSpc>
                <a:spcPct val="80000"/>
              </a:lnSpc>
              <a:buNone/>
            </a:pPr>
            <a:endParaRPr lang="en-PH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Mahalagang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kaalaman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tumutukoy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kaakit-akit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magandang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pagsasalita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pagsulat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Tumangan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, et al,, 1997)</a:t>
            </a:r>
          </a:p>
          <a:p>
            <a:pPr algn="just">
              <a:lnSpc>
                <a:spcPct val="80000"/>
              </a:lnSpc>
              <a:buNone/>
            </a:pPr>
            <a:endParaRPr lang="en-PH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Sining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maayos,malinaw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mabisa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kaakit-akit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upang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maunawaan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makahikayat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nakikinig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bumabasa</a:t>
            </a:r>
            <a:r>
              <a:rPr lang="en-PH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en-PH" altLang="en-US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Sauco</a:t>
            </a:r>
            <a:r>
              <a:rPr lang="en-PH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, et al., 2004)</a:t>
            </a:r>
          </a:p>
          <a:p>
            <a:pPr algn="just">
              <a:lnSpc>
                <a:spcPct val="80000"/>
              </a:lnSpc>
              <a:buNone/>
            </a:pPr>
            <a:endParaRPr lang="en-PH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endParaRPr lang="en-PH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en-PH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en-GB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PH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6411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Layunin</a:t>
            </a:r>
            <a:r>
              <a:rPr lang="en-PH" dirty="0" smtClean="0"/>
              <a:t>: </a:t>
            </a:r>
            <a:endParaRPr lang="en-P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2160589"/>
            <a:ext cx="9429677" cy="3880773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Makapagpafokus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atensyon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tagapakinig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Makapagsanay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magilaw,malinaw,angkop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at may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panlasang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Makapagpaintinding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mabuti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maliwanag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Maikintal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isip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at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loob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diwa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o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kaisipang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sinasabi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Maipagamit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inihahayag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mensahe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Makapagtatag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tiwala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sarili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Makadevelop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kritikal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pag-iisip</a:t>
            </a:r>
            <a:endParaRPr lang="en-GB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PH" sz="2400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2475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Kahalagahan</a:t>
            </a:r>
            <a:r>
              <a:rPr lang="en-PH" b="1" dirty="0" smtClean="0">
                <a:latin typeface="Century Gothic" panose="020B0502020202020204" pitchFamily="34" charset="0"/>
              </a:rPr>
              <a:t>: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735586"/>
            <a:ext cx="9651522" cy="388077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PH" altLang="en-US" sz="2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Panrelihiyon</a:t>
            </a: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-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nakasalalay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makarismatikong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tinig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malinaw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madaling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maintindihang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pananalig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maengganyong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pagsasalita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tagumpay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kanilang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misyon</a:t>
            </a:r>
            <a:endParaRPr lang="en-PH" altLang="en-US" sz="2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PH" altLang="en-US" sz="2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PH" altLang="en-US" sz="2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Pampanitikan</a:t>
            </a:r>
            <a:r>
              <a:rPr lang="en-PH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kabisaan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manunulat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paraan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pagsulat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nakukuha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niya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simpatiya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empatiya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mambabasa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kanilang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obra</a:t>
            </a:r>
            <a:endParaRPr lang="en-PH" altLang="en-US" sz="2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PH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Pang-</a:t>
            </a:r>
            <a:r>
              <a:rPr lang="en-PH" altLang="en-US" sz="2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ekonomiya</a:t>
            </a: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-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Daan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upang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maunlad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pamumuhay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taong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mahusay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magsalita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magsulat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PH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901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Kahalagahan</a:t>
            </a:r>
            <a:r>
              <a:rPr lang="en-PH" b="1" dirty="0" smtClean="0">
                <a:latin typeface="Century Gothic" panose="020B0502020202020204" pitchFamily="34" charset="0"/>
              </a:rPr>
              <a:t>: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9200762" cy="3880773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4"/>
            </a:pP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Pang media -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Puhunan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pag-unlad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sinumang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personalidad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telebisyon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o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radyo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kanilang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husay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pagsasalita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en-PH" altLang="en-US" sz="2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PH" altLang="en-US" sz="2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Pampulitika</a:t>
            </a:r>
            <a:r>
              <a:rPr lang="en-PH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- </a:t>
            </a:r>
            <a:r>
              <a:rPr lang="en-PH" altLang="en-US" sz="2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kapana-panabik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pagbibitiw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lalo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plataporma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nakahihikayat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upang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iboto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pulitiko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PH" dirty="0"/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851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Retorika</a:t>
            </a:r>
            <a:r>
              <a:rPr lang="en-PH" b="1" dirty="0" smtClean="0">
                <a:latin typeface="Century Gothic" panose="020B0502020202020204" pitchFamily="34" charset="0"/>
              </a:rPr>
              <a:t> at </a:t>
            </a:r>
            <a:r>
              <a:rPr lang="en-PH" b="1" dirty="0" err="1" smtClean="0">
                <a:latin typeface="Century Gothic" panose="020B0502020202020204" pitchFamily="34" charset="0"/>
              </a:rPr>
              <a:t>Komunikasyon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1777285"/>
            <a:ext cx="9429677" cy="426407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retorika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balarila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kapwa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mahalagang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sangkap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mabisang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kaayusan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idinidikta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gramatika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pagpili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retorika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.(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Mendiola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Sa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pangungusap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hindi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sapat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tamang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balarila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lamang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kundi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kailangan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retorika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upang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mabisa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retorika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sangkap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kailangang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kasaman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balarila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upang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magkaroon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init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at 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buhay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pakikipagkomunikasyon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pahayag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binibitiwan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tao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GB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0875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Ano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ang</a:t>
            </a:r>
            <a:r>
              <a:rPr lang="en-PH" b="1" dirty="0" smtClean="0">
                <a:latin typeface="Century Gothic" panose="020B0502020202020204" pitchFamily="34" charset="0"/>
              </a:rPr>
              <a:t> </a:t>
            </a:r>
            <a:r>
              <a:rPr lang="en-PH" b="1" dirty="0" err="1" smtClean="0">
                <a:latin typeface="Century Gothic" panose="020B0502020202020204" pitchFamily="34" charset="0"/>
              </a:rPr>
              <a:t>balarila</a:t>
            </a:r>
            <a:r>
              <a:rPr lang="en-PH" b="1" dirty="0" smtClean="0">
                <a:latin typeface="Century Gothic" panose="020B0502020202020204" pitchFamily="34" charset="0"/>
              </a:rPr>
              <a:t>? 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2160589"/>
            <a:ext cx="9187883" cy="3880773"/>
          </a:xfrm>
        </p:spPr>
        <p:txBody>
          <a:bodyPr>
            <a:normAutofit/>
          </a:bodyPr>
          <a:lstStyle/>
          <a:p>
            <a:pPr algn="just"/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Tumutukoy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o may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kaugnayan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pag-aaral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anyo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uri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tamang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gamit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tamang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kaugnayan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salita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pahayag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upang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makabuo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malinaw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kaisipan</a:t>
            </a:r>
            <a:r>
              <a:rPr lang="en-PH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o </a:t>
            </a:r>
            <a:r>
              <a:rPr lang="en-PH" alt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diwa</a:t>
            </a:r>
            <a:endParaRPr lang="en-PH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buNone/>
            </a:pPr>
            <a:endParaRPr lang="en-GB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PH" sz="2400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5217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latin typeface="Century Gothic" panose="020B0502020202020204" pitchFamily="34" charset="0"/>
              </a:rPr>
              <a:t>Relasyon</a:t>
            </a:r>
            <a:r>
              <a:rPr lang="en-PH" b="1" dirty="0" smtClean="0">
                <a:latin typeface="Century Gothic" panose="020B0502020202020204" pitchFamily="34" charset="0"/>
              </a:rPr>
              <a:t> ng </a:t>
            </a:r>
            <a:r>
              <a:rPr lang="en-PH" b="1" dirty="0" err="1" smtClean="0">
                <a:latin typeface="Century Gothic" panose="020B0502020202020204" pitchFamily="34" charset="0"/>
              </a:rPr>
              <a:t>Balarila</a:t>
            </a:r>
            <a:r>
              <a:rPr lang="en-PH" b="1" dirty="0" smtClean="0">
                <a:latin typeface="Century Gothic" panose="020B0502020202020204" pitchFamily="34" charset="0"/>
              </a:rPr>
              <a:t> at </a:t>
            </a:r>
            <a:r>
              <a:rPr lang="en-PH" b="1" dirty="0" err="1" smtClean="0">
                <a:latin typeface="Century Gothic" panose="020B0502020202020204" pitchFamily="34" charset="0"/>
              </a:rPr>
              <a:t>Retorika</a:t>
            </a:r>
            <a:r>
              <a:rPr lang="en-PH" b="1" dirty="0" smtClean="0">
                <a:latin typeface="Century Gothic" panose="020B0502020202020204" pitchFamily="34" charset="0"/>
              </a:rPr>
              <a:t>:</a:t>
            </a:r>
            <a:endParaRPr lang="en-PH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735586"/>
            <a:ext cx="9883342" cy="388077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pahayag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upang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maging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mabisa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dapat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maganda,kaakit-akit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at tama.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Retorika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-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kagandahan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  </a:t>
            </a:r>
            <a:r>
              <a:rPr lang="en-PH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Balarila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kawastuhan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ganap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kahusayan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wikang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ginagamit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nakikita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kawastuhang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panggramatika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lalong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nakikita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pasulat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kasanayan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wasto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mabisang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pagpapahayag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bunga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magkasamang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pagsasaalang-alang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retorika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at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balarial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ay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mga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palatandaan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mataas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antas</a:t>
            </a:r>
            <a:r>
              <a:rPr lang="en-PH" alt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ng </a:t>
            </a:r>
            <a:r>
              <a:rPr lang="en-PH" alt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edukasyon</a:t>
            </a: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en-PH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en-GB" alt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PH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9850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507</TotalTime>
  <Words>996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Trebuchet MS</vt:lpstr>
      <vt:lpstr>Wingdings 3</vt:lpstr>
      <vt:lpstr>Facet</vt:lpstr>
      <vt:lpstr>Kalikasan at Simulain  ng Wika</vt:lpstr>
      <vt:lpstr>Layunin:</vt:lpstr>
      <vt:lpstr>Kahulugan:</vt:lpstr>
      <vt:lpstr>Layunin: </vt:lpstr>
      <vt:lpstr>Kahalagahan:</vt:lpstr>
      <vt:lpstr>Kahalagahan:</vt:lpstr>
      <vt:lpstr>Retorika at Komunikasyon</vt:lpstr>
      <vt:lpstr>Ano ang balarila? </vt:lpstr>
      <vt:lpstr>Relasyon ng Balarila at Retorika:</vt:lpstr>
      <vt:lpstr>Dalawang Anyo ng Pagpapahayag:</vt:lpstr>
      <vt:lpstr>Tungkulin ng Balarila sa Proseso ng Masining na Pagpapahayag: </vt:lpstr>
      <vt:lpstr>Tungkulin ng Balarila sa Proseso ng Masining na Pagpapahayag: </vt:lpstr>
      <vt:lpstr>Tungkulin ng Balarila sa Proseso ng Masining na Pagpapahayag: </vt:lpstr>
      <vt:lpstr>Pagsasanay: </vt:lpstr>
      <vt:lpstr>Pagsasanay: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mao salvador</dc:creator>
  <cp:lastModifiedBy>mao salvador</cp:lastModifiedBy>
  <cp:revision>11</cp:revision>
  <dcterms:created xsi:type="dcterms:W3CDTF">2017-01-29T05:36:59Z</dcterms:created>
  <dcterms:modified xsi:type="dcterms:W3CDTF">2017-01-31T14:21:59Z</dcterms:modified>
</cp:coreProperties>
</file>