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COMMUNICATION AND TECHNOLOGY 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(COMTECH)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Weeks 16-17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dirty="0"/>
              <a:t>Planning and presentation of audio-visual and visual aids about issues in sustainable development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Course Requirements: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/>
              <a:t> </a:t>
            </a:r>
            <a:r>
              <a:rPr lang="en-US" dirty="0"/>
              <a:t>Final Term Project (Equivalent to 50% Final Written Examination)</a:t>
            </a:r>
            <a:endParaRPr lang="en-PH" dirty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/>
              <a:t>Lyric video of upbeat song (minimum of 3 </a:t>
            </a:r>
            <a:r>
              <a:rPr lang="en-US" dirty="0" err="1"/>
              <a:t>mins</a:t>
            </a:r>
            <a:r>
              <a:rPr lang="en-US" dirty="0"/>
              <a:t>. and maximum of 5 </a:t>
            </a:r>
            <a:r>
              <a:rPr lang="en-US" dirty="0" err="1"/>
              <a:t>mins</a:t>
            </a:r>
            <a:r>
              <a:rPr lang="en-US" dirty="0"/>
              <a:t>.)</a:t>
            </a:r>
            <a:endParaRPr lang="en-PH" dirty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/>
              <a:t>Sony Vega Pro, After Effects and other digital motion graphics and visual effects compositing software)</a:t>
            </a:r>
            <a:endParaRPr lang="en-PH" dirty="0"/>
          </a:p>
          <a:p>
            <a:pPr marL="0" indent="0" algn="just">
              <a:buNone/>
            </a:pPr>
            <a:endParaRPr lang="en-PH" dirty="0"/>
          </a:p>
          <a:p>
            <a:pPr algn="just"/>
            <a:r>
              <a:rPr lang="en-US" dirty="0" smtClean="0"/>
              <a:t>Issues </a:t>
            </a:r>
            <a:r>
              <a:rPr lang="en-US" dirty="0"/>
              <a:t>in sustainable development project (Equivalent to 50% Final Written Examination)</a:t>
            </a:r>
            <a:endParaRPr lang="en-PH" dirty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/>
              <a:t>Visual Aid</a:t>
            </a:r>
            <a:endParaRPr lang="en-PH" dirty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/>
              <a:t>Audio-Visual Aid</a:t>
            </a:r>
            <a:endParaRPr lang="en-PH" dirty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/>
              <a:t>Written report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Course Description: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58990" y="1439073"/>
            <a:ext cx="888425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Prerequisite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PH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Course Code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COMTECH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PH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Course Title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Communication and Technology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PH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Course Description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A study of the uses and effects of new communication technologies with specific orientation towards the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instructional application of such technologies in a Third World environment.</a:t>
            </a:r>
            <a:endParaRPr kumimoji="0" lang="en-PH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85900" algn="l"/>
              </a:tabLst>
            </a:pPr>
            <a:endParaRPr kumimoji="0" lang="en-PH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General Objectives: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At the end of the course, the students are expected to:</a:t>
            </a:r>
            <a:endParaRPr lang="en-PH" dirty="0"/>
          </a:p>
          <a:p>
            <a:pPr lvl="0" algn="just"/>
            <a:r>
              <a:rPr lang="en-US" dirty="0"/>
              <a:t>express the relationship between communication and society;</a:t>
            </a:r>
            <a:endParaRPr lang="en-PH" dirty="0"/>
          </a:p>
          <a:p>
            <a:pPr lvl="0" algn="just"/>
            <a:r>
              <a:rPr lang="en-US" dirty="0"/>
              <a:t>analyze various forms of media and identify components such as message and target audience;</a:t>
            </a:r>
            <a:endParaRPr lang="en-PH" dirty="0"/>
          </a:p>
          <a:p>
            <a:pPr lvl="0" algn="just"/>
            <a:r>
              <a:rPr lang="en-US" dirty="0"/>
              <a:t>realize the role and effect of the mass media in all aspects of life;</a:t>
            </a:r>
            <a:endParaRPr lang="en-PH" dirty="0"/>
          </a:p>
          <a:p>
            <a:pPr lvl="0" algn="just"/>
            <a:r>
              <a:rPr lang="en-US" dirty="0"/>
              <a:t>critically analyze the various methods and impact of the mass media and their messages; and</a:t>
            </a:r>
            <a:endParaRPr lang="en-PH" dirty="0"/>
          </a:p>
          <a:p>
            <a:pPr lvl="0" algn="just"/>
            <a:r>
              <a:rPr lang="en-US" dirty="0"/>
              <a:t>acquire skills necessary to become critical consumers of the mass media.</a:t>
            </a:r>
            <a:endParaRPr lang="en-PH" dirty="0"/>
          </a:p>
          <a:p>
            <a:pPr marL="0" indent="0" algn="just">
              <a:buNone/>
            </a:pP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 1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Communication and </a:t>
            </a:r>
            <a:r>
              <a:rPr lang="en-US" b="1" dirty="0" smtClean="0"/>
              <a:t>Society :</a:t>
            </a:r>
            <a:endParaRPr lang="en-PH" dirty="0"/>
          </a:p>
          <a:p>
            <a:r>
              <a:rPr lang="en-US" dirty="0"/>
              <a:t>     What is communication? </a:t>
            </a:r>
            <a:endParaRPr lang="en-PH" dirty="0"/>
          </a:p>
          <a:p>
            <a:r>
              <a:rPr lang="en-US" dirty="0"/>
              <a:t>     What is media? </a:t>
            </a:r>
            <a:endParaRPr lang="en-PH" dirty="0"/>
          </a:p>
          <a:p>
            <a:r>
              <a:rPr lang="en-US" dirty="0"/>
              <a:t>     What is society?</a:t>
            </a:r>
            <a:endParaRPr lang="en-PH" dirty="0"/>
          </a:p>
          <a:p>
            <a:pPr marL="0" indent="0">
              <a:buNone/>
            </a:pP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Weeks 2 &amp; 3: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dirty="0"/>
              <a:t>Mass </a:t>
            </a:r>
            <a:r>
              <a:rPr lang="en-US" dirty="0" smtClean="0"/>
              <a:t>Media</a:t>
            </a:r>
            <a:r>
              <a:rPr lang="en-PH" dirty="0"/>
              <a:t> </a:t>
            </a:r>
            <a:r>
              <a:rPr lang="en-PH" dirty="0" smtClean="0"/>
              <a:t>and </a:t>
            </a:r>
            <a:r>
              <a:rPr lang="en-US" dirty="0" smtClean="0"/>
              <a:t>Mass Communication</a:t>
            </a:r>
          </a:p>
          <a:p>
            <a:r>
              <a:rPr lang="en-US" dirty="0"/>
              <a:t>Media Technology and Mass Media and Culture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34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Weeks 4-5 &amp; 6: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dirty="0"/>
              <a:t>Social Media and Virtual </a:t>
            </a:r>
            <a:r>
              <a:rPr lang="en-US" dirty="0" smtClean="0"/>
              <a:t>Communities</a:t>
            </a:r>
          </a:p>
          <a:p>
            <a:r>
              <a:rPr lang="en-US" dirty="0"/>
              <a:t>Radio and Sound Recording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Weeks 7 &amp; 8: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dirty="0"/>
              <a:t>Social Media Tools</a:t>
            </a:r>
            <a:endParaRPr lang="en-PH" dirty="0"/>
          </a:p>
          <a:p>
            <a:pPr marL="457200" lvl="0" indent="-457200">
              <a:buFont typeface="+mj-lt"/>
              <a:buAutoNum type="alphaLcPeriod"/>
            </a:pPr>
            <a:r>
              <a:rPr lang="en-US" dirty="0"/>
              <a:t>Engagement Tools</a:t>
            </a:r>
            <a:endParaRPr lang="en-PH" dirty="0"/>
          </a:p>
          <a:p>
            <a:pPr marL="457200" lvl="0" indent="-457200">
              <a:buFont typeface="+mj-lt"/>
              <a:buAutoNum type="alphaLcPeriod"/>
            </a:pPr>
            <a:r>
              <a:rPr lang="en-US" dirty="0"/>
              <a:t>Monitoring and Analysis tools</a:t>
            </a:r>
            <a:endParaRPr lang="en-PH" dirty="0"/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Professional Auditory and Visual </a:t>
            </a:r>
            <a:r>
              <a:rPr lang="en-US" dirty="0" smtClean="0"/>
              <a:t>tools</a:t>
            </a:r>
          </a:p>
          <a:p>
            <a:r>
              <a:rPr lang="en-US" dirty="0"/>
              <a:t>Media Issues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0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Weeks 10 &amp; 11: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b="1" dirty="0"/>
              <a:t>Advertising</a:t>
            </a:r>
            <a:r>
              <a:rPr lang="en-US" dirty="0"/>
              <a:t>: Purposes, means and </a:t>
            </a:r>
            <a:r>
              <a:rPr lang="en-US" dirty="0" smtClean="0"/>
              <a:t>Effects</a:t>
            </a:r>
            <a:r>
              <a:rPr lang="en-US" dirty="0"/>
              <a:t> </a:t>
            </a:r>
            <a:endParaRPr lang="en-PH" dirty="0"/>
          </a:p>
          <a:p>
            <a:r>
              <a:rPr lang="en-US" b="1" dirty="0"/>
              <a:t>Advertising:</a:t>
            </a:r>
            <a:r>
              <a:rPr lang="en-US" dirty="0"/>
              <a:t> Social values </a:t>
            </a:r>
            <a:r>
              <a:rPr lang="en-US" dirty="0" smtClean="0"/>
              <a:t>in</a:t>
            </a:r>
            <a:r>
              <a:rPr lang="en-PH" dirty="0"/>
              <a:t> </a:t>
            </a:r>
            <a:r>
              <a:rPr lang="en-US" dirty="0" smtClean="0"/>
              <a:t>Filipino </a:t>
            </a:r>
            <a:r>
              <a:rPr lang="en-US" dirty="0"/>
              <a:t>advertising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7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Week 12 &amp; Weeks 13-15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802" y="2044254"/>
            <a:ext cx="8946541" cy="4195481"/>
          </a:xfrm>
        </p:spPr>
        <p:txBody>
          <a:bodyPr/>
          <a:lstStyle/>
          <a:p>
            <a:r>
              <a:rPr lang="en-US" dirty="0"/>
              <a:t>Information Society: Knowledge  and </a:t>
            </a:r>
            <a:r>
              <a:rPr lang="en-US" dirty="0" smtClean="0"/>
              <a:t>Power</a:t>
            </a:r>
          </a:p>
          <a:p>
            <a:r>
              <a:rPr lang="en-US" dirty="0"/>
              <a:t>Communication Media and development issues</a:t>
            </a:r>
            <a:endParaRPr lang="en-PH" dirty="0"/>
          </a:p>
          <a:p>
            <a:pPr marL="457200" lvl="0" indent="-457200">
              <a:buFont typeface="+mj-lt"/>
              <a:buAutoNum type="alphaLcPeriod"/>
            </a:pPr>
            <a:r>
              <a:rPr lang="en-US" dirty="0"/>
              <a:t>Democracy and human rights</a:t>
            </a:r>
            <a:endParaRPr lang="en-PH" dirty="0"/>
          </a:p>
          <a:p>
            <a:pPr marL="457200" lvl="0" indent="-457200">
              <a:buFont typeface="+mj-lt"/>
              <a:buAutoNum type="alphaLcPeriod"/>
            </a:pPr>
            <a:r>
              <a:rPr lang="en-US" dirty="0"/>
              <a:t>Peace and security</a:t>
            </a:r>
            <a:endParaRPr lang="en-PH" dirty="0"/>
          </a:p>
          <a:p>
            <a:pPr marL="457200" lvl="0" indent="-457200">
              <a:buFont typeface="+mj-lt"/>
              <a:buAutoNum type="alphaLcPeriod"/>
            </a:pPr>
            <a:r>
              <a:rPr lang="en-US" dirty="0"/>
              <a:t>Cultural development</a:t>
            </a:r>
            <a:endParaRPr lang="en-PH" dirty="0"/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Sustainable development</a:t>
            </a:r>
            <a:endParaRPr lang="en-PH" dirty="0"/>
          </a:p>
        </p:txBody>
      </p:sp>
      <p:pic>
        <p:nvPicPr>
          <p:cNvPr id="4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436" y="1297721"/>
            <a:ext cx="2631119" cy="263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885" y="4141995"/>
            <a:ext cx="1960220" cy="1960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8142" y="6401163"/>
            <a:ext cx="1004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dirty="0" smtClean="0">
                <a:latin typeface="Century Gothic" panose="020B0502020202020204" pitchFamily="34" charset="0"/>
              </a:rPr>
              <a:t>De La Salle – </a:t>
            </a:r>
            <a:r>
              <a:rPr lang="en-PH" dirty="0" err="1" smtClean="0">
                <a:latin typeface="Century Gothic" panose="020B0502020202020204" pitchFamily="34" charset="0"/>
              </a:rPr>
              <a:t>Lipa</a:t>
            </a:r>
            <a:r>
              <a:rPr lang="en-PH" dirty="0">
                <a:latin typeface="Century Gothic" panose="020B0502020202020204" pitchFamily="34" charset="0"/>
              </a:rPr>
              <a:t> </a:t>
            </a:r>
            <a:r>
              <a:rPr lang="en-PH" dirty="0" smtClean="0">
                <a:latin typeface="Century Gothic" panose="020B0502020202020204" pitchFamily="34" charset="0"/>
              </a:rPr>
              <a:t>• College of Education Arts and Sciences • Multimedia Department</a:t>
            </a:r>
            <a:endParaRPr lang="en-P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496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</vt:lpstr>
      <vt:lpstr>COMMUNICATION AND TECHNOLOGY </vt:lpstr>
      <vt:lpstr>Course Description:</vt:lpstr>
      <vt:lpstr>General Objectives:</vt:lpstr>
      <vt:lpstr>Week 1</vt:lpstr>
      <vt:lpstr>Weeks 2 &amp; 3:</vt:lpstr>
      <vt:lpstr>Weeks 4-5 &amp; 6:</vt:lpstr>
      <vt:lpstr>Weeks 7 &amp; 8:</vt:lpstr>
      <vt:lpstr>Weeks 10 &amp; 11:</vt:lpstr>
      <vt:lpstr>Week 12 &amp; Weeks 13-15</vt:lpstr>
      <vt:lpstr>Weeks 16-17</vt:lpstr>
      <vt:lpstr>Course Requirements: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TECHNOLOGY</dc:title>
  <dc:creator>mao salvador</dc:creator>
  <cp:lastModifiedBy>mao salvador</cp:lastModifiedBy>
  <cp:revision>4</cp:revision>
  <dcterms:created xsi:type="dcterms:W3CDTF">2015-06-03T08:45:08Z</dcterms:created>
  <dcterms:modified xsi:type="dcterms:W3CDTF">2015-06-03T09:16:24Z</dcterms:modified>
</cp:coreProperties>
</file>